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377" r:id="rId2"/>
    <p:sldId id="432" r:id="rId3"/>
    <p:sldId id="378" r:id="rId4"/>
    <p:sldId id="376" r:id="rId5"/>
    <p:sldId id="379" r:id="rId6"/>
    <p:sldId id="381" r:id="rId7"/>
    <p:sldId id="398" r:id="rId8"/>
    <p:sldId id="399" r:id="rId9"/>
    <p:sldId id="401" r:id="rId10"/>
    <p:sldId id="402" r:id="rId11"/>
    <p:sldId id="403" r:id="rId12"/>
    <p:sldId id="400" r:id="rId13"/>
    <p:sldId id="434" r:id="rId14"/>
    <p:sldId id="405" r:id="rId15"/>
    <p:sldId id="406" r:id="rId16"/>
    <p:sldId id="407" r:id="rId17"/>
    <p:sldId id="383" r:id="rId18"/>
    <p:sldId id="382" r:id="rId19"/>
    <p:sldId id="397" r:id="rId20"/>
    <p:sldId id="386" r:id="rId21"/>
    <p:sldId id="387" r:id="rId22"/>
    <p:sldId id="404" r:id="rId23"/>
    <p:sldId id="388" r:id="rId24"/>
    <p:sldId id="389" r:id="rId25"/>
    <p:sldId id="435" r:id="rId26"/>
    <p:sldId id="375" r:id="rId27"/>
    <p:sldId id="409" r:id="rId28"/>
    <p:sldId id="410" r:id="rId29"/>
    <p:sldId id="411" r:id="rId30"/>
    <p:sldId id="412" r:id="rId31"/>
    <p:sldId id="413" r:id="rId32"/>
    <p:sldId id="414" r:id="rId33"/>
    <p:sldId id="415" r:id="rId34"/>
    <p:sldId id="416" r:id="rId35"/>
    <p:sldId id="417" r:id="rId36"/>
    <p:sldId id="418" r:id="rId37"/>
    <p:sldId id="419" r:id="rId38"/>
    <p:sldId id="420" r:id="rId39"/>
    <p:sldId id="421" r:id="rId40"/>
    <p:sldId id="422" r:id="rId41"/>
    <p:sldId id="423" r:id="rId42"/>
    <p:sldId id="424" r:id="rId43"/>
    <p:sldId id="425" r:id="rId44"/>
    <p:sldId id="426" r:id="rId45"/>
    <p:sldId id="427" r:id="rId46"/>
    <p:sldId id="428" r:id="rId47"/>
    <p:sldId id="429" r:id="rId48"/>
    <p:sldId id="430" r:id="rId49"/>
    <p:sldId id="431" r:id="rId50"/>
    <p:sldId id="384" r:id="rId51"/>
    <p:sldId id="385" r:id="rId52"/>
    <p:sldId id="372"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pplier Info Session" id="{693259ED-2779-48F9-81D8-2302262C6534}">
          <p14:sldIdLst>
            <p14:sldId id="377"/>
            <p14:sldId id="432"/>
            <p14:sldId id="378"/>
            <p14:sldId id="376"/>
            <p14:sldId id="379"/>
            <p14:sldId id="381"/>
            <p14:sldId id="398"/>
            <p14:sldId id="399"/>
            <p14:sldId id="401"/>
            <p14:sldId id="402"/>
            <p14:sldId id="403"/>
            <p14:sldId id="400"/>
            <p14:sldId id="434"/>
            <p14:sldId id="405"/>
            <p14:sldId id="406"/>
            <p14:sldId id="407"/>
            <p14:sldId id="383"/>
            <p14:sldId id="382"/>
            <p14:sldId id="397"/>
            <p14:sldId id="386"/>
            <p14:sldId id="387"/>
            <p14:sldId id="404"/>
            <p14:sldId id="388"/>
            <p14:sldId id="389"/>
            <p14:sldId id="435"/>
            <p14:sldId id="375"/>
            <p14:sldId id="409"/>
            <p14:sldId id="410"/>
            <p14:sldId id="411"/>
            <p14:sldId id="412"/>
            <p14:sldId id="413"/>
            <p14:sldId id="414"/>
            <p14:sldId id="415"/>
            <p14:sldId id="416"/>
            <p14:sldId id="417"/>
            <p14:sldId id="418"/>
            <p14:sldId id="419"/>
            <p14:sldId id="420"/>
            <p14:sldId id="421"/>
            <p14:sldId id="422"/>
            <p14:sldId id="423"/>
            <p14:sldId id="424"/>
            <p14:sldId id="425"/>
            <p14:sldId id="426"/>
            <p14:sldId id="427"/>
            <p14:sldId id="428"/>
            <p14:sldId id="429"/>
            <p14:sldId id="430"/>
            <p14:sldId id="431"/>
            <p14:sldId id="384"/>
            <p14:sldId id="385"/>
            <p14:sldId id="37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s, Jamie FLNR:EX" initials="JJF" lastIdx="1" clrIdx="0"/>
  <p:cmAuthor id="1" name="Chris Boreen" initials="CB" lastIdx="1" clrIdx="1">
    <p:extLst>
      <p:ext uri="{19B8F6BF-5375-455C-9EA6-DF929625EA0E}">
        <p15:presenceInfo xmlns:p15="http://schemas.microsoft.com/office/powerpoint/2012/main" userId="S::cboreen@VividSolutions.com::102fc554-8447-49e8-bb44-f82d0ac1a6f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9F9F"/>
    <a:srgbClr val="949494"/>
    <a:srgbClr val="ADADAD"/>
    <a:srgbClr val="B8B8B8"/>
    <a:srgbClr val="A1A1A1"/>
    <a:srgbClr val="17375E"/>
    <a:srgbClr val="376092"/>
    <a:srgbClr val="C2E49C"/>
    <a:srgbClr val="FFFF89"/>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80000" autoAdjust="0"/>
  </p:normalViewPr>
  <p:slideViewPr>
    <p:cSldViewPr snapToGrid="0">
      <p:cViewPr varScale="1">
        <p:scale>
          <a:sx n="89" d="100"/>
          <a:sy n="89" d="100"/>
        </p:scale>
        <p:origin x="66" y="209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2" d="100"/>
          <a:sy n="72" d="100"/>
        </p:scale>
        <p:origin x="-248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CA915E-C6F9-45DE-B4FE-60A406F31CE0}"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CA"/>
        </a:p>
      </dgm:t>
    </dgm:pt>
    <dgm:pt modelId="{59CB37A9-6365-46A8-A481-1EF8E185448E}">
      <dgm:prSet phldrT="[Text]"/>
      <dgm:spPr>
        <a:solidFill>
          <a:schemeClr val="accent1">
            <a:hueOff val="0"/>
            <a:satOff val="0"/>
            <a:lumOff val="0"/>
          </a:schemeClr>
        </a:solidFill>
      </dgm:spPr>
      <dgm:t>
        <a:bodyPr anchor="b" anchorCtr="0"/>
        <a:lstStyle/>
        <a:p>
          <a:r>
            <a:rPr lang="en-CA" dirty="0"/>
            <a:t>BCWS  Creates New ASR</a:t>
          </a:r>
        </a:p>
      </dgm:t>
    </dgm:pt>
    <dgm:pt modelId="{1A3AD583-C371-40E0-A026-ACF7F3552CA8}" type="parTrans" cxnId="{A35E0D9F-AEB5-4148-B19E-B534CA92928E}">
      <dgm:prSet/>
      <dgm:spPr/>
      <dgm:t>
        <a:bodyPr/>
        <a:lstStyle/>
        <a:p>
          <a:endParaRPr lang="en-CA"/>
        </a:p>
      </dgm:t>
    </dgm:pt>
    <dgm:pt modelId="{4C02B5FA-40CF-4EC7-9B4E-F8A69202141C}" type="sibTrans" cxnId="{A35E0D9F-AEB5-4148-B19E-B534CA92928E}">
      <dgm:prSet/>
      <dgm:spPr>
        <a:ln w="12700">
          <a:solidFill>
            <a:srgbClr val="FFFF00"/>
          </a:solidFill>
        </a:ln>
      </dgm:spPr>
      <dgm:t>
        <a:bodyPr/>
        <a:lstStyle/>
        <a:p>
          <a:endParaRPr lang="en-CA">
            <a:highlight>
              <a:srgbClr val="FFFF00"/>
            </a:highlight>
          </a:endParaRPr>
        </a:p>
      </dgm:t>
    </dgm:pt>
    <dgm:pt modelId="{9D028A77-BF2B-4972-B53B-F7549FBD31A3}">
      <dgm:prSet phldrT="[Text]"/>
      <dgm:spPr/>
      <dgm:t>
        <a:bodyPr anchor="b" anchorCtr="0"/>
        <a:lstStyle/>
        <a:p>
          <a:r>
            <a:rPr lang="en-CA" dirty="0"/>
            <a:t>Set to Ready for Signing</a:t>
          </a:r>
        </a:p>
      </dgm:t>
    </dgm:pt>
    <dgm:pt modelId="{DCE221E0-0867-4999-B17B-7DD30B40C08E}" type="parTrans" cxnId="{D56FCCB7-47D4-4B60-B488-92EAE11EC219}">
      <dgm:prSet/>
      <dgm:spPr/>
      <dgm:t>
        <a:bodyPr/>
        <a:lstStyle/>
        <a:p>
          <a:endParaRPr lang="en-CA"/>
        </a:p>
      </dgm:t>
    </dgm:pt>
    <dgm:pt modelId="{C6D556FA-C417-43C2-A620-69E6978A1665}" type="sibTrans" cxnId="{D56FCCB7-47D4-4B60-B488-92EAE11EC219}">
      <dgm:prSet/>
      <dgm:spPr>
        <a:ln w="12700">
          <a:solidFill>
            <a:srgbClr val="FFFF00"/>
          </a:solidFill>
        </a:ln>
      </dgm:spPr>
      <dgm:t>
        <a:bodyPr/>
        <a:lstStyle/>
        <a:p>
          <a:endParaRPr lang="en-CA"/>
        </a:p>
      </dgm:t>
    </dgm:pt>
    <dgm:pt modelId="{85B18B88-8A23-42F6-877B-874173B7422A}">
      <dgm:prSet phldrT="[Text]"/>
      <dgm:spPr/>
      <dgm:t>
        <a:bodyPr anchor="b" anchorCtr="0"/>
        <a:lstStyle/>
        <a:p>
          <a:r>
            <a:rPr lang="en-CA" dirty="0"/>
            <a:t>Supplier Email Notification</a:t>
          </a:r>
        </a:p>
      </dgm:t>
    </dgm:pt>
    <dgm:pt modelId="{5AEE5B0B-88F6-422F-B279-2D739519672A}" type="parTrans" cxnId="{A175466A-AD7A-46A1-9923-2E7606FD7986}">
      <dgm:prSet/>
      <dgm:spPr/>
      <dgm:t>
        <a:bodyPr/>
        <a:lstStyle/>
        <a:p>
          <a:endParaRPr lang="en-CA"/>
        </a:p>
      </dgm:t>
    </dgm:pt>
    <dgm:pt modelId="{D16BDBB8-ABB3-4BBD-806F-2075F849211A}" type="sibTrans" cxnId="{A175466A-AD7A-46A1-9923-2E7606FD7986}">
      <dgm:prSet/>
      <dgm:spPr>
        <a:ln w="12700">
          <a:solidFill>
            <a:srgbClr val="FFFF00"/>
          </a:solidFill>
        </a:ln>
      </dgm:spPr>
      <dgm:t>
        <a:bodyPr/>
        <a:lstStyle/>
        <a:p>
          <a:endParaRPr lang="en-CA"/>
        </a:p>
      </dgm:t>
    </dgm:pt>
    <dgm:pt modelId="{D442B3A8-EC34-46A6-9312-944EB3391EFD}">
      <dgm:prSet phldrT="[Text]"/>
      <dgm:spPr/>
      <dgm:t>
        <a:bodyPr anchor="b" anchorCtr="0"/>
        <a:lstStyle/>
        <a:p>
          <a:r>
            <a:rPr lang="en-CA" dirty="0"/>
            <a:t>Supplier Signs ASR</a:t>
          </a:r>
        </a:p>
      </dgm:t>
    </dgm:pt>
    <dgm:pt modelId="{0FE532D7-3685-4447-A4E8-117A86FCC669}" type="parTrans" cxnId="{5EEFFD79-B653-4624-93C8-2204DBEF8B16}">
      <dgm:prSet/>
      <dgm:spPr/>
      <dgm:t>
        <a:bodyPr/>
        <a:lstStyle/>
        <a:p>
          <a:endParaRPr lang="en-CA"/>
        </a:p>
      </dgm:t>
    </dgm:pt>
    <dgm:pt modelId="{24CB3456-625F-4CDF-826A-DCA1C5A8E702}" type="sibTrans" cxnId="{5EEFFD79-B653-4624-93C8-2204DBEF8B16}">
      <dgm:prSet/>
      <dgm:spPr>
        <a:ln w="12700">
          <a:solidFill>
            <a:srgbClr val="FFFF00"/>
          </a:solidFill>
        </a:ln>
      </dgm:spPr>
      <dgm:t>
        <a:bodyPr/>
        <a:lstStyle/>
        <a:p>
          <a:endParaRPr lang="en-CA"/>
        </a:p>
      </dgm:t>
    </dgm:pt>
    <dgm:pt modelId="{0FAD5DB2-8A4B-4517-9CE4-1E6E894EA5A4}">
      <dgm:prSet phldrT="[Text]"/>
      <dgm:spPr/>
      <dgm:t>
        <a:bodyPr anchor="b" anchorCtr="0"/>
        <a:lstStyle/>
        <a:p>
          <a:r>
            <a:rPr lang="en-CA" dirty="0"/>
            <a:t>BCWS Email Notification</a:t>
          </a:r>
        </a:p>
      </dgm:t>
    </dgm:pt>
    <dgm:pt modelId="{58A5CA0B-A5A9-4AFD-BA54-C4DD7B19092F}" type="parTrans" cxnId="{7F6AF1AB-59BB-4C9E-9CCC-778ABA385B21}">
      <dgm:prSet/>
      <dgm:spPr/>
      <dgm:t>
        <a:bodyPr/>
        <a:lstStyle/>
        <a:p>
          <a:endParaRPr lang="en-CA"/>
        </a:p>
      </dgm:t>
    </dgm:pt>
    <dgm:pt modelId="{E47C8C26-005D-453E-A8E4-F2415E9BA866}" type="sibTrans" cxnId="{7F6AF1AB-59BB-4C9E-9CCC-778ABA385B21}">
      <dgm:prSet/>
      <dgm:spPr>
        <a:ln w="12700">
          <a:solidFill>
            <a:srgbClr val="FFFF00"/>
          </a:solidFill>
        </a:ln>
      </dgm:spPr>
      <dgm:t>
        <a:bodyPr/>
        <a:lstStyle/>
        <a:p>
          <a:endParaRPr lang="en-CA"/>
        </a:p>
      </dgm:t>
    </dgm:pt>
    <dgm:pt modelId="{062759F7-A09A-4A7E-91AC-C3F902E7F432}">
      <dgm:prSet phldrT="[Text]"/>
      <dgm:spPr/>
      <dgm:t>
        <a:bodyPr anchor="b" anchorCtr="0"/>
        <a:lstStyle/>
        <a:p>
          <a:r>
            <a:rPr lang="en-CA" dirty="0"/>
            <a:t>BCWS Signs ASR</a:t>
          </a:r>
        </a:p>
      </dgm:t>
    </dgm:pt>
    <dgm:pt modelId="{9D0BC065-BD0B-4AC8-AEB1-D1E016D0A6E5}" type="parTrans" cxnId="{199DA5A2-5E3C-44C2-ACC9-4F84D03BE0E7}">
      <dgm:prSet/>
      <dgm:spPr/>
      <dgm:t>
        <a:bodyPr/>
        <a:lstStyle/>
        <a:p>
          <a:endParaRPr lang="en-CA"/>
        </a:p>
      </dgm:t>
    </dgm:pt>
    <dgm:pt modelId="{2D7A58AA-C4DC-47AF-9343-C57E47B02EA1}" type="sibTrans" cxnId="{199DA5A2-5E3C-44C2-ACC9-4F84D03BE0E7}">
      <dgm:prSet/>
      <dgm:spPr/>
      <dgm:t>
        <a:bodyPr/>
        <a:lstStyle/>
        <a:p>
          <a:endParaRPr lang="en-CA"/>
        </a:p>
      </dgm:t>
    </dgm:pt>
    <dgm:pt modelId="{A65B02C1-8BA7-4699-A16E-678D98EAA410}" type="pres">
      <dgm:prSet presAssocID="{76CA915E-C6F9-45DE-B4FE-60A406F31CE0}" presName="Name0" presStyleCnt="0">
        <dgm:presLayoutVars>
          <dgm:dir/>
          <dgm:resizeHandles val="exact"/>
        </dgm:presLayoutVars>
      </dgm:prSet>
      <dgm:spPr/>
    </dgm:pt>
    <dgm:pt modelId="{25F64260-C353-4E3F-A93D-F89809A4CE07}" type="pres">
      <dgm:prSet presAssocID="{59CB37A9-6365-46A8-A481-1EF8E185448E}" presName="node" presStyleLbl="node1" presStyleIdx="0" presStyleCnt="6">
        <dgm:presLayoutVars>
          <dgm:bulletEnabled val="1"/>
        </dgm:presLayoutVars>
      </dgm:prSet>
      <dgm:spPr/>
    </dgm:pt>
    <dgm:pt modelId="{0D04DA05-53E2-44A3-B527-1D67B17E65E0}" type="pres">
      <dgm:prSet presAssocID="{4C02B5FA-40CF-4EC7-9B4E-F8A69202141C}" presName="sibTrans" presStyleLbl="sibTrans1D1" presStyleIdx="0" presStyleCnt="5"/>
      <dgm:spPr/>
    </dgm:pt>
    <dgm:pt modelId="{7E4F657F-A15A-4361-A523-92FF1D26802C}" type="pres">
      <dgm:prSet presAssocID="{4C02B5FA-40CF-4EC7-9B4E-F8A69202141C}" presName="connectorText" presStyleLbl="sibTrans1D1" presStyleIdx="0" presStyleCnt="5"/>
      <dgm:spPr/>
    </dgm:pt>
    <dgm:pt modelId="{0C2A34EA-DA2F-4910-A90C-467C263489E3}" type="pres">
      <dgm:prSet presAssocID="{9D028A77-BF2B-4972-B53B-F7549FBD31A3}" presName="node" presStyleLbl="node1" presStyleIdx="1" presStyleCnt="6">
        <dgm:presLayoutVars>
          <dgm:bulletEnabled val="1"/>
        </dgm:presLayoutVars>
      </dgm:prSet>
      <dgm:spPr/>
    </dgm:pt>
    <dgm:pt modelId="{37D27F52-336E-483A-8C70-FC0D0454AC9F}" type="pres">
      <dgm:prSet presAssocID="{C6D556FA-C417-43C2-A620-69E6978A1665}" presName="sibTrans" presStyleLbl="sibTrans1D1" presStyleIdx="1" presStyleCnt="5"/>
      <dgm:spPr/>
    </dgm:pt>
    <dgm:pt modelId="{E278B3A0-4C60-4249-91E8-25B1AFE2B4E4}" type="pres">
      <dgm:prSet presAssocID="{C6D556FA-C417-43C2-A620-69E6978A1665}" presName="connectorText" presStyleLbl="sibTrans1D1" presStyleIdx="1" presStyleCnt="5"/>
      <dgm:spPr/>
    </dgm:pt>
    <dgm:pt modelId="{2726EFE4-907F-4C2B-893F-57D45656B65D}" type="pres">
      <dgm:prSet presAssocID="{85B18B88-8A23-42F6-877B-874173B7422A}" presName="node" presStyleLbl="node1" presStyleIdx="2" presStyleCnt="6">
        <dgm:presLayoutVars>
          <dgm:bulletEnabled val="1"/>
        </dgm:presLayoutVars>
      </dgm:prSet>
      <dgm:spPr/>
    </dgm:pt>
    <dgm:pt modelId="{5ACAD420-115C-4CA0-91B2-57093EB54B96}" type="pres">
      <dgm:prSet presAssocID="{D16BDBB8-ABB3-4BBD-806F-2075F849211A}" presName="sibTrans" presStyleLbl="sibTrans1D1" presStyleIdx="2" presStyleCnt="5"/>
      <dgm:spPr/>
    </dgm:pt>
    <dgm:pt modelId="{DF7763A5-61E1-45EE-9D38-DEC98D43FE8A}" type="pres">
      <dgm:prSet presAssocID="{D16BDBB8-ABB3-4BBD-806F-2075F849211A}" presName="connectorText" presStyleLbl="sibTrans1D1" presStyleIdx="2" presStyleCnt="5"/>
      <dgm:spPr/>
    </dgm:pt>
    <dgm:pt modelId="{210E96BA-45A2-4E1E-B91F-28F0A63E4A13}" type="pres">
      <dgm:prSet presAssocID="{D442B3A8-EC34-46A6-9312-944EB3391EFD}" presName="node" presStyleLbl="node1" presStyleIdx="3" presStyleCnt="6">
        <dgm:presLayoutVars>
          <dgm:bulletEnabled val="1"/>
        </dgm:presLayoutVars>
      </dgm:prSet>
      <dgm:spPr/>
    </dgm:pt>
    <dgm:pt modelId="{ABB26D10-461F-43CC-8CCE-9CA11EC1D916}" type="pres">
      <dgm:prSet presAssocID="{24CB3456-625F-4CDF-826A-DCA1C5A8E702}" presName="sibTrans" presStyleLbl="sibTrans1D1" presStyleIdx="3" presStyleCnt="5"/>
      <dgm:spPr/>
    </dgm:pt>
    <dgm:pt modelId="{C88E5A1A-FBF5-4153-B2BD-05E9D05A8FAC}" type="pres">
      <dgm:prSet presAssocID="{24CB3456-625F-4CDF-826A-DCA1C5A8E702}" presName="connectorText" presStyleLbl="sibTrans1D1" presStyleIdx="3" presStyleCnt="5"/>
      <dgm:spPr/>
    </dgm:pt>
    <dgm:pt modelId="{781B2A55-1AAE-415F-9585-33304A5591C2}" type="pres">
      <dgm:prSet presAssocID="{0FAD5DB2-8A4B-4517-9CE4-1E6E894EA5A4}" presName="node" presStyleLbl="node1" presStyleIdx="4" presStyleCnt="6">
        <dgm:presLayoutVars>
          <dgm:bulletEnabled val="1"/>
        </dgm:presLayoutVars>
      </dgm:prSet>
      <dgm:spPr/>
    </dgm:pt>
    <dgm:pt modelId="{7C462F2F-8B71-4CE3-A3EB-BB44224764BD}" type="pres">
      <dgm:prSet presAssocID="{E47C8C26-005D-453E-A8E4-F2415E9BA866}" presName="sibTrans" presStyleLbl="sibTrans1D1" presStyleIdx="4" presStyleCnt="5"/>
      <dgm:spPr/>
    </dgm:pt>
    <dgm:pt modelId="{ED2EE601-99A5-42B2-9522-8EF82E7057D0}" type="pres">
      <dgm:prSet presAssocID="{E47C8C26-005D-453E-A8E4-F2415E9BA866}" presName="connectorText" presStyleLbl="sibTrans1D1" presStyleIdx="4" presStyleCnt="5"/>
      <dgm:spPr/>
    </dgm:pt>
    <dgm:pt modelId="{70E6A465-E78B-4F17-A8EB-C9AEBF9BB9A9}" type="pres">
      <dgm:prSet presAssocID="{062759F7-A09A-4A7E-91AC-C3F902E7F432}" presName="node" presStyleLbl="node1" presStyleIdx="5" presStyleCnt="6" custScaleX="100506">
        <dgm:presLayoutVars>
          <dgm:bulletEnabled val="1"/>
        </dgm:presLayoutVars>
      </dgm:prSet>
      <dgm:spPr/>
    </dgm:pt>
  </dgm:ptLst>
  <dgm:cxnLst>
    <dgm:cxn modelId="{4DEEF010-6270-4DF0-AF5B-A8C4C5262297}" type="presOf" srcId="{76CA915E-C6F9-45DE-B4FE-60A406F31CE0}" destId="{A65B02C1-8BA7-4699-A16E-678D98EAA410}" srcOrd="0" destOrd="0" presId="urn:microsoft.com/office/officeart/2005/8/layout/bProcess3"/>
    <dgm:cxn modelId="{4B84AD11-23A2-47BA-8512-0FFCC3AB3CE9}" type="presOf" srcId="{85B18B88-8A23-42F6-877B-874173B7422A}" destId="{2726EFE4-907F-4C2B-893F-57D45656B65D}" srcOrd="0" destOrd="0" presId="urn:microsoft.com/office/officeart/2005/8/layout/bProcess3"/>
    <dgm:cxn modelId="{C228311C-E0C8-4B86-B75B-20ECBC4B1CEB}" type="presOf" srcId="{E47C8C26-005D-453E-A8E4-F2415E9BA866}" destId="{7C462F2F-8B71-4CE3-A3EB-BB44224764BD}" srcOrd="0" destOrd="0" presId="urn:microsoft.com/office/officeart/2005/8/layout/bProcess3"/>
    <dgm:cxn modelId="{F7058227-A6F3-4A49-BF32-FD2F6D81E9BC}" type="presOf" srcId="{D442B3A8-EC34-46A6-9312-944EB3391EFD}" destId="{210E96BA-45A2-4E1E-B91F-28F0A63E4A13}" srcOrd="0" destOrd="0" presId="urn:microsoft.com/office/officeart/2005/8/layout/bProcess3"/>
    <dgm:cxn modelId="{DA728847-2586-404B-8399-4D5223295425}" type="presOf" srcId="{4C02B5FA-40CF-4EC7-9B4E-F8A69202141C}" destId="{0D04DA05-53E2-44A3-B527-1D67B17E65E0}" srcOrd="0" destOrd="0" presId="urn:microsoft.com/office/officeart/2005/8/layout/bProcess3"/>
    <dgm:cxn modelId="{A175466A-AD7A-46A1-9923-2E7606FD7986}" srcId="{76CA915E-C6F9-45DE-B4FE-60A406F31CE0}" destId="{85B18B88-8A23-42F6-877B-874173B7422A}" srcOrd="2" destOrd="0" parTransId="{5AEE5B0B-88F6-422F-B279-2D739519672A}" sibTransId="{D16BDBB8-ABB3-4BBD-806F-2075F849211A}"/>
    <dgm:cxn modelId="{1E3B2F74-D751-4C6C-8069-64327D1FDFE2}" type="presOf" srcId="{24CB3456-625F-4CDF-826A-DCA1C5A8E702}" destId="{C88E5A1A-FBF5-4153-B2BD-05E9D05A8FAC}" srcOrd="1" destOrd="0" presId="urn:microsoft.com/office/officeart/2005/8/layout/bProcess3"/>
    <dgm:cxn modelId="{55052E57-7D50-43B7-BF07-313693BC1B0E}" type="presOf" srcId="{4C02B5FA-40CF-4EC7-9B4E-F8A69202141C}" destId="{7E4F657F-A15A-4361-A523-92FF1D26802C}" srcOrd="1" destOrd="0" presId="urn:microsoft.com/office/officeart/2005/8/layout/bProcess3"/>
    <dgm:cxn modelId="{5EEFFD79-B653-4624-93C8-2204DBEF8B16}" srcId="{76CA915E-C6F9-45DE-B4FE-60A406F31CE0}" destId="{D442B3A8-EC34-46A6-9312-944EB3391EFD}" srcOrd="3" destOrd="0" parTransId="{0FE532D7-3685-4447-A4E8-117A86FCC669}" sibTransId="{24CB3456-625F-4CDF-826A-DCA1C5A8E702}"/>
    <dgm:cxn modelId="{44C0407F-1C9B-402F-AB2B-9227213463AC}" type="presOf" srcId="{E47C8C26-005D-453E-A8E4-F2415E9BA866}" destId="{ED2EE601-99A5-42B2-9522-8EF82E7057D0}" srcOrd="1" destOrd="0" presId="urn:microsoft.com/office/officeart/2005/8/layout/bProcess3"/>
    <dgm:cxn modelId="{782F0783-88E1-4270-BE83-3F5250AF4097}" type="presOf" srcId="{C6D556FA-C417-43C2-A620-69E6978A1665}" destId="{E278B3A0-4C60-4249-91E8-25B1AFE2B4E4}" srcOrd="1" destOrd="0" presId="urn:microsoft.com/office/officeart/2005/8/layout/bProcess3"/>
    <dgm:cxn modelId="{B0654B93-7FAC-4391-A9E8-6E2A6BD74619}" type="presOf" srcId="{9D028A77-BF2B-4972-B53B-F7549FBD31A3}" destId="{0C2A34EA-DA2F-4910-A90C-467C263489E3}" srcOrd="0" destOrd="0" presId="urn:microsoft.com/office/officeart/2005/8/layout/bProcess3"/>
    <dgm:cxn modelId="{A35E0D9F-AEB5-4148-B19E-B534CA92928E}" srcId="{76CA915E-C6F9-45DE-B4FE-60A406F31CE0}" destId="{59CB37A9-6365-46A8-A481-1EF8E185448E}" srcOrd="0" destOrd="0" parTransId="{1A3AD583-C371-40E0-A026-ACF7F3552CA8}" sibTransId="{4C02B5FA-40CF-4EC7-9B4E-F8A69202141C}"/>
    <dgm:cxn modelId="{199DA5A2-5E3C-44C2-ACC9-4F84D03BE0E7}" srcId="{76CA915E-C6F9-45DE-B4FE-60A406F31CE0}" destId="{062759F7-A09A-4A7E-91AC-C3F902E7F432}" srcOrd="5" destOrd="0" parTransId="{9D0BC065-BD0B-4AC8-AEB1-D1E016D0A6E5}" sibTransId="{2D7A58AA-C4DC-47AF-9343-C57E47B02EA1}"/>
    <dgm:cxn modelId="{6CA6C7A4-92A6-4005-99AA-BCB2B6D22701}" type="presOf" srcId="{0FAD5DB2-8A4B-4517-9CE4-1E6E894EA5A4}" destId="{781B2A55-1AAE-415F-9585-33304A5591C2}" srcOrd="0" destOrd="0" presId="urn:microsoft.com/office/officeart/2005/8/layout/bProcess3"/>
    <dgm:cxn modelId="{7F6AF1AB-59BB-4C9E-9CCC-778ABA385B21}" srcId="{76CA915E-C6F9-45DE-B4FE-60A406F31CE0}" destId="{0FAD5DB2-8A4B-4517-9CE4-1E6E894EA5A4}" srcOrd="4" destOrd="0" parTransId="{58A5CA0B-A5A9-4AFD-BA54-C4DD7B19092F}" sibTransId="{E47C8C26-005D-453E-A8E4-F2415E9BA866}"/>
    <dgm:cxn modelId="{C039C8B4-FA69-4859-A247-3DACBD8A38FB}" type="presOf" srcId="{C6D556FA-C417-43C2-A620-69E6978A1665}" destId="{37D27F52-336E-483A-8C70-FC0D0454AC9F}" srcOrd="0" destOrd="0" presId="urn:microsoft.com/office/officeart/2005/8/layout/bProcess3"/>
    <dgm:cxn modelId="{D56FCCB7-47D4-4B60-B488-92EAE11EC219}" srcId="{76CA915E-C6F9-45DE-B4FE-60A406F31CE0}" destId="{9D028A77-BF2B-4972-B53B-F7549FBD31A3}" srcOrd="1" destOrd="0" parTransId="{DCE221E0-0867-4999-B17B-7DD30B40C08E}" sibTransId="{C6D556FA-C417-43C2-A620-69E6978A1665}"/>
    <dgm:cxn modelId="{A48282C4-A1AF-4674-8AF2-89821CE57EAF}" type="presOf" srcId="{062759F7-A09A-4A7E-91AC-C3F902E7F432}" destId="{70E6A465-E78B-4F17-A8EB-C9AEBF9BB9A9}" srcOrd="0" destOrd="0" presId="urn:microsoft.com/office/officeart/2005/8/layout/bProcess3"/>
    <dgm:cxn modelId="{3E49B2C4-6D77-425C-9054-4C8D22AF41B8}" type="presOf" srcId="{24CB3456-625F-4CDF-826A-DCA1C5A8E702}" destId="{ABB26D10-461F-43CC-8CCE-9CA11EC1D916}" srcOrd="0" destOrd="0" presId="urn:microsoft.com/office/officeart/2005/8/layout/bProcess3"/>
    <dgm:cxn modelId="{DEB39BD3-8005-4B16-94DB-F78CF5A8F5F5}" type="presOf" srcId="{D16BDBB8-ABB3-4BBD-806F-2075F849211A}" destId="{5ACAD420-115C-4CA0-91B2-57093EB54B96}" srcOrd="0" destOrd="0" presId="urn:microsoft.com/office/officeart/2005/8/layout/bProcess3"/>
    <dgm:cxn modelId="{27E4BBF0-477F-4AD0-9CBB-8153F6CCA0C1}" type="presOf" srcId="{59CB37A9-6365-46A8-A481-1EF8E185448E}" destId="{25F64260-C353-4E3F-A93D-F89809A4CE07}" srcOrd="0" destOrd="0" presId="urn:microsoft.com/office/officeart/2005/8/layout/bProcess3"/>
    <dgm:cxn modelId="{71ECB7F7-585B-49B2-B247-4858CA060CBB}" type="presOf" srcId="{D16BDBB8-ABB3-4BBD-806F-2075F849211A}" destId="{DF7763A5-61E1-45EE-9D38-DEC98D43FE8A}" srcOrd="1" destOrd="0" presId="urn:microsoft.com/office/officeart/2005/8/layout/bProcess3"/>
    <dgm:cxn modelId="{CF8DC150-7644-4E9F-B60D-9C38F379E553}" type="presParOf" srcId="{A65B02C1-8BA7-4699-A16E-678D98EAA410}" destId="{25F64260-C353-4E3F-A93D-F89809A4CE07}" srcOrd="0" destOrd="0" presId="urn:microsoft.com/office/officeart/2005/8/layout/bProcess3"/>
    <dgm:cxn modelId="{05399BC6-4478-4A45-9965-84DEDD08F753}" type="presParOf" srcId="{A65B02C1-8BA7-4699-A16E-678D98EAA410}" destId="{0D04DA05-53E2-44A3-B527-1D67B17E65E0}" srcOrd="1" destOrd="0" presId="urn:microsoft.com/office/officeart/2005/8/layout/bProcess3"/>
    <dgm:cxn modelId="{23B63E61-CF17-4DAB-81DF-38C53FF9ED70}" type="presParOf" srcId="{0D04DA05-53E2-44A3-B527-1D67B17E65E0}" destId="{7E4F657F-A15A-4361-A523-92FF1D26802C}" srcOrd="0" destOrd="0" presId="urn:microsoft.com/office/officeart/2005/8/layout/bProcess3"/>
    <dgm:cxn modelId="{965A4529-F9A8-4C86-AF0D-936A8E821876}" type="presParOf" srcId="{A65B02C1-8BA7-4699-A16E-678D98EAA410}" destId="{0C2A34EA-DA2F-4910-A90C-467C263489E3}" srcOrd="2" destOrd="0" presId="urn:microsoft.com/office/officeart/2005/8/layout/bProcess3"/>
    <dgm:cxn modelId="{BFE332D4-9833-4B1D-AAC6-FBCE73ABACC8}" type="presParOf" srcId="{A65B02C1-8BA7-4699-A16E-678D98EAA410}" destId="{37D27F52-336E-483A-8C70-FC0D0454AC9F}" srcOrd="3" destOrd="0" presId="urn:microsoft.com/office/officeart/2005/8/layout/bProcess3"/>
    <dgm:cxn modelId="{69AFED7C-3547-4A70-B296-6E8CA9F5F517}" type="presParOf" srcId="{37D27F52-336E-483A-8C70-FC0D0454AC9F}" destId="{E278B3A0-4C60-4249-91E8-25B1AFE2B4E4}" srcOrd="0" destOrd="0" presId="urn:microsoft.com/office/officeart/2005/8/layout/bProcess3"/>
    <dgm:cxn modelId="{5B3EDAAF-1E92-492C-A398-FC0D3D7184DC}" type="presParOf" srcId="{A65B02C1-8BA7-4699-A16E-678D98EAA410}" destId="{2726EFE4-907F-4C2B-893F-57D45656B65D}" srcOrd="4" destOrd="0" presId="urn:microsoft.com/office/officeart/2005/8/layout/bProcess3"/>
    <dgm:cxn modelId="{9A511703-9B4B-4D32-B6BE-7812326E5004}" type="presParOf" srcId="{A65B02C1-8BA7-4699-A16E-678D98EAA410}" destId="{5ACAD420-115C-4CA0-91B2-57093EB54B96}" srcOrd="5" destOrd="0" presId="urn:microsoft.com/office/officeart/2005/8/layout/bProcess3"/>
    <dgm:cxn modelId="{3D568872-7A10-4235-9328-F108B2220FBB}" type="presParOf" srcId="{5ACAD420-115C-4CA0-91B2-57093EB54B96}" destId="{DF7763A5-61E1-45EE-9D38-DEC98D43FE8A}" srcOrd="0" destOrd="0" presId="urn:microsoft.com/office/officeart/2005/8/layout/bProcess3"/>
    <dgm:cxn modelId="{B71BDC1E-43F1-4D26-8F9F-2EA5A0ACF4A9}" type="presParOf" srcId="{A65B02C1-8BA7-4699-A16E-678D98EAA410}" destId="{210E96BA-45A2-4E1E-B91F-28F0A63E4A13}" srcOrd="6" destOrd="0" presId="urn:microsoft.com/office/officeart/2005/8/layout/bProcess3"/>
    <dgm:cxn modelId="{56CDEEF1-4709-478D-B93F-3A901D98FBD9}" type="presParOf" srcId="{A65B02C1-8BA7-4699-A16E-678D98EAA410}" destId="{ABB26D10-461F-43CC-8CCE-9CA11EC1D916}" srcOrd="7" destOrd="0" presId="urn:microsoft.com/office/officeart/2005/8/layout/bProcess3"/>
    <dgm:cxn modelId="{ACC3417C-D80C-466F-8D9C-D9A439E1CF79}" type="presParOf" srcId="{ABB26D10-461F-43CC-8CCE-9CA11EC1D916}" destId="{C88E5A1A-FBF5-4153-B2BD-05E9D05A8FAC}" srcOrd="0" destOrd="0" presId="urn:microsoft.com/office/officeart/2005/8/layout/bProcess3"/>
    <dgm:cxn modelId="{EB61F793-B29D-45A8-9608-6B580A8504F5}" type="presParOf" srcId="{A65B02C1-8BA7-4699-A16E-678D98EAA410}" destId="{781B2A55-1AAE-415F-9585-33304A5591C2}" srcOrd="8" destOrd="0" presId="urn:microsoft.com/office/officeart/2005/8/layout/bProcess3"/>
    <dgm:cxn modelId="{D369310C-1BD7-4B81-9671-7E998ED9A87E}" type="presParOf" srcId="{A65B02C1-8BA7-4699-A16E-678D98EAA410}" destId="{7C462F2F-8B71-4CE3-A3EB-BB44224764BD}" srcOrd="9" destOrd="0" presId="urn:microsoft.com/office/officeart/2005/8/layout/bProcess3"/>
    <dgm:cxn modelId="{DA7444E1-9DC5-4D57-A00D-8D45598F951F}" type="presParOf" srcId="{7C462F2F-8B71-4CE3-A3EB-BB44224764BD}" destId="{ED2EE601-99A5-42B2-9522-8EF82E7057D0}" srcOrd="0" destOrd="0" presId="urn:microsoft.com/office/officeart/2005/8/layout/bProcess3"/>
    <dgm:cxn modelId="{1EEF32AF-73BC-462F-850C-86EFC6098EF8}" type="presParOf" srcId="{A65B02C1-8BA7-4699-A16E-678D98EAA410}" destId="{70E6A465-E78B-4F17-A8EB-C9AEBF9BB9A9}"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3B323-154B-4ADB-BB2F-609768AD6754}" type="doc">
      <dgm:prSet loTypeId="urn:microsoft.com/office/officeart/2005/8/layout/hProcess11" loCatId="process" qsTypeId="urn:microsoft.com/office/officeart/2005/8/quickstyle/simple1" qsCatId="simple" csTypeId="urn:microsoft.com/office/officeart/2005/8/colors/accent1_2" csCatId="accent1" phldr="1"/>
      <dgm:spPr/>
    </dgm:pt>
    <dgm:pt modelId="{2D770A3F-536E-4871-A0FA-102F02D2EB17}">
      <dgm:prSet phldrT="[Text]"/>
      <dgm:spPr/>
      <dgm:t>
        <a:bodyPr/>
        <a:lstStyle/>
        <a:p>
          <a:r>
            <a:rPr lang="en-CA" dirty="0" err="1"/>
            <a:t>BCeID</a:t>
          </a:r>
          <a:r>
            <a:rPr lang="en-CA" dirty="0"/>
            <a:t> Registration</a:t>
          </a:r>
          <a:br>
            <a:rPr lang="en-CA" dirty="0"/>
          </a:br>
          <a:r>
            <a:rPr lang="en-CA" dirty="0">
              <a:solidFill>
                <a:schemeClr val="tx1">
                  <a:lumMod val="50000"/>
                </a:schemeClr>
              </a:solidFill>
            </a:rPr>
            <a:t>Now</a:t>
          </a:r>
        </a:p>
      </dgm:t>
    </dgm:pt>
    <dgm:pt modelId="{8D30431D-D56D-4F18-8A6D-1E5BC24543A0}" type="parTrans" cxnId="{A5461CD6-C0A0-40B0-AD2A-11303E4DE05D}">
      <dgm:prSet/>
      <dgm:spPr/>
      <dgm:t>
        <a:bodyPr/>
        <a:lstStyle/>
        <a:p>
          <a:endParaRPr lang="en-CA"/>
        </a:p>
      </dgm:t>
    </dgm:pt>
    <dgm:pt modelId="{1EE86208-5FB0-4C51-9142-84BCF9A12E38}" type="sibTrans" cxnId="{A5461CD6-C0A0-40B0-AD2A-11303E4DE05D}">
      <dgm:prSet/>
      <dgm:spPr/>
      <dgm:t>
        <a:bodyPr/>
        <a:lstStyle/>
        <a:p>
          <a:endParaRPr lang="en-CA"/>
        </a:p>
      </dgm:t>
    </dgm:pt>
    <dgm:pt modelId="{11B3BAE6-96E2-4373-AB41-55B9C45FFA9B}">
      <dgm:prSet phldrT="[Text]"/>
      <dgm:spPr/>
      <dgm:t>
        <a:bodyPr/>
        <a:lstStyle/>
        <a:p>
          <a:r>
            <a:rPr lang="en-CA" dirty="0">
              <a:solidFill>
                <a:schemeClr val="tx1">
                  <a:lumMod val="50000"/>
                </a:schemeClr>
              </a:solidFill>
            </a:rPr>
            <a:t>April 2020</a:t>
          </a:r>
          <a:br>
            <a:rPr lang="en-CA" dirty="0"/>
          </a:br>
          <a:r>
            <a:rPr lang="en-CA" dirty="0"/>
            <a:t>Vendor Portal Onboarding</a:t>
          </a:r>
        </a:p>
      </dgm:t>
    </dgm:pt>
    <dgm:pt modelId="{2A213BE6-BEF5-40DB-98DE-C2A1F4E1D96F}" type="parTrans" cxnId="{5CEF476B-EF05-4398-AE06-1F5F82670A23}">
      <dgm:prSet/>
      <dgm:spPr/>
      <dgm:t>
        <a:bodyPr/>
        <a:lstStyle/>
        <a:p>
          <a:endParaRPr lang="en-CA"/>
        </a:p>
      </dgm:t>
    </dgm:pt>
    <dgm:pt modelId="{C020CAF3-1281-459A-8897-C39CEC13702A}" type="sibTrans" cxnId="{5CEF476B-EF05-4398-AE06-1F5F82670A23}">
      <dgm:prSet/>
      <dgm:spPr/>
      <dgm:t>
        <a:bodyPr/>
        <a:lstStyle/>
        <a:p>
          <a:endParaRPr lang="en-CA"/>
        </a:p>
      </dgm:t>
    </dgm:pt>
    <dgm:pt modelId="{1D6C7700-046B-420D-9D9D-5BD9EEB9D925}">
      <dgm:prSet phldrT="[Text]"/>
      <dgm:spPr/>
      <dgm:t>
        <a:bodyPr/>
        <a:lstStyle/>
        <a:p>
          <a:r>
            <a:rPr lang="en-CA" dirty="0"/>
            <a:t>Signing ASRs</a:t>
          </a:r>
          <a:br>
            <a:rPr lang="en-CA" dirty="0"/>
          </a:br>
          <a:r>
            <a:rPr lang="en-CA" dirty="0"/>
            <a:t>2020/2021</a:t>
          </a:r>
        </a:p>
      </dgm:t>
    </dgm:pt>
    <dgm:pt modelId="{52D58D0B-939A-42FA-B09D-24C013953305}" type="parTrans" cxnId="{650EA606-10B3-4DDC-A4AD-EDD9DF48E643}">
      <dgm:prSet/>
      <dgm:spPr/>
      <dgm:t>
        <a:bodyPr/>
        <a:lstStyle/>
        <a:p>
          <a:endParaRPr lang="en-CA"/>
        </a:p>
      </dgm:t>
    </dgm:pt>
    <dgm:pt modelId="{82D495CC-3033-4990-A90F-8451C8514C7B}" type="sibTrans" cxnId="{650EA606-10B3-4DDC-A4AD-EDD9DF48E643}">
      <dgm:prSet/>
      <dgm:spPr/>
      <dgm:t>
        <a:bodyPr/>
        <a:lstStyle/>
        <a:p>
          <a:endParaRPr lang="en-CA"/>
        </a:p>
      </dgm:t>
    </dgm:pt>
    <dgm:pt modelId="{2B04BC79-442F-42BB-B135-4B43ED910B6F}" type="pres">
      <dgm:prSet presAssocID="{B593B323-154B-4ADB-BB2F-609768AD6754}" presName="Name0" presStyleCnt="0">
        <dgm:presLayoutVars>
          <dgm:dir/>
          <dgm:resizeHandles val="exact"/>
        </dgm:presLayoutVars>
      </dgm:prSet>
      <dgm:spPr/>
    </dgm:pt>
    <dgm:pt modelId="{FB9D12D1-9F23-4FAB-BF66-92675A932BCE}" type="pres">
      <dgm:prSet presAssocID="{B593B323-154B-4ADB-BB2F-609768AD6754}" presName="arrow" presStyleLbl="bgShp" presStyleIdx="0" presStyleCnt="1" custScaleY="53186"/>
      <dgm:spPr>
        <a:gradFill rotWithShape="0">
          <a:gsLst>
            <a:gs pos="9000">
              <a:schemeClr val="bg2">
                <a:lumMod val="0"/>
                <a:lumOff val="100000"/>
              </a:schemeClr>
            </a:gs>
            <a:gs pos="100000">
              <a:schemeClr val="bg2">
                <a:lumMod val="75000"/>
              </a:schemeClr>
            </a:gs>
          </a:gsLst>
          <a:lin ang="5400000" scaled="0"/>
        </a:gradFill>
      </dgm:spPr>
    </dgm:pt>
    <dgm:pt modelId="{455072F5-DC5F-43DC-831E-748B73A36B80}" type="pres">
      <dgm:prSet presAssocID="{B593B323-154B-4ADB-BB2F-609768AD6754}" presName="points" presStyleCnt="0"/>
      <dgm:spPr/>
    </dgm:pt>
    <dgm:pt modelId="{E114A7CA-3F03-469A-AB86-55A46663E5E0}" type="pres">
      <dgm:prSet presAssocID="{2D770A3F-536E-4871-A0FA-102F02D2EB17}" presName="compositeA" presStyleCnt="0"/>
      <dgm:spPr/>
    </dgm:pt>
    <dgm:pt modelId="{61CF4DB2-699C-4D91-A135-366994A2E6E0}" type="pres">
      <dgm:prSet presAssocID="{2D770A3F-536E-4871-A0FA-102F02D2EB17}" presName="textA" presStyleLbl="revTx" presStyleIdx="0" presStyleCnt="3">
        <dgm:presLayoutVars>
          <dgm:bulletEnabled val="1"/>
        </dgm:presLayoutVars>
      </dgm:prSet>
      <dgm:spPr/>
    </dgm:pt>
    <dgm:pt modelId="{F0E4AE55-1AB3-464C-87A3-11B43F0F0825}" type="pres">
      <dgm:prSet presAssocID="{2D770A3F-536E-4871-A0FA-102F02D2EB17}" presName="circleA" presStyleLbl="node1" presStyleIdx="0" presStyleCnt="3" custLinFactNeighborY="-44019"/>
      <dgm:spPr>
        <a:effectLst>
          <a:outerShdw blurRad="50800" dist="38100" dir="2700000" algn="tl" rotWithShape="0">
            <a:prstClr val="black">
              <a:alpha val="40000"/>
            </a:prstClr>
          </a:outerShdw>
        </a:effectLst>
      </dgm:spPr>
    </dgm:pt>
    <dgm:pt modelId="{6507585D-2AAE-4167-9487-51C009631A65}" type="pres">
      <dgm:prSet presAssocID="{2D770A3F-536E-4871-A0FA-102F02D2EB17}" presName="spaceA" presStyleCnt="0"/>
      <dgm:spPr/>
    </dgm:pt>
    <dgm:pt modelId="{4AD23977-6CD8-444C-9021-61800707F625}" type="pres">
      <dgm:prSet presAssocID="{1EE86208-5FB0-4C51-9142-84BCF9A12E38}" presName="space" presStyleCnt="0"/>
      <dgm:spPr/>
    </dgm:pt>
    <dgm:pt modelId="{E7480E1C-0115-4A3A-B04E-5F082540A83F}" type="pres">
      <dgm:prSet presAssocID="{11B3BAE6-96E2-4373-AB41-55B9C45FFA9B}" presName="compositeB" presStyleCnt="0"/>
      <dgm:spPr/>
    </dgm:pt>
    <dgm:pt modelId="{65A2D8B4-E3C4-4EB5-A647-6CAED27FBF03}" type="pres">
      <dgm:prSet presAssocID="{11B3BAE6-96E2-4373-AB41-55B9C45FFA9B}" presName="textB" presStyleLbl="revTx" presStyleIdx="1" presStyleCnt="3">
        <dgm:presLayoutVars>
          <dgm:bulletEnabled val="1"/>
        </dgm:presLayoutVars>
      </dgm:prSet>
      <dgm:spPr/>
    </dgm:pt>
    <dgm:pt modelId="{EC1C8547-DB2E-4E0F-9284-DDCCAC963681}" type="pres">
      <dgm:prSet presAssocID="{11B3BAE6-96E2-4373-AB41-55B9C45FFA9B}" presName="circleB" presStyleLbl="node1" presStyleIdx="1" presStyleCnt="3" custLinFactNeighborX="3263" custLinFactNeighborY="47466"/>
      <dgm:spPr>
        <a:solidFill>
          <a:schemeClr val="accent5">
            <a:lumMod val="50000"/>
          </a:schemeClr>
        </a:solidFill>
        <a:effectLst>
          <a:outerShdw blurRad="50800" dist="38100" algn="l" rotWithShape="0">
            <a:prstClr val="black">
              <a:alpha val="40000"/>
            </a:prstClr>
          </a:outerShdw>
        </a:effectLst>
      </dgm:spPr>
    </dgm:pt>
    <dgm:pt modelId="{227D16AE-326F-44E9-B3B5-8157E23C4677}" type="pres">
      <dgm:prSet presAssocID="{11B3BAE6-96E2-4373-AB41-55B9C45FFA9B}" presName="spaceB" presStyleCnt="0"/>
      <dgm:spPr/>
    </dgm:pt>
    <dgm:pt modelId="{350BD67D-F4CC-4C0E-A21C-F3DF2F94DB40}" type="pres">
      <dgm:prSet presAssocID="{C020CAF3-1281-459A-8897-C39CEC13702A}" presName="space" presStyleCnt="0"/>
      <dgm:spPr/>
    </dgm:pt>
    <dgm:pt modelId="{D6572538-E4AE-4200-A741-C3B67FEBE361}" type="pres">
      <dgm:prSet presAssocID="{1D6C7700-046B-420D-9D9D-5BD9EEB9D925}" presName="compositeA" presStyleCnt="0"/>
      <dgm:spPr/>
    </dgm:pt>
    <dgm:pt modelId="{4EA9CD0A-C92E-4347-BAC6-89009AFE4DAC}" type="pres">
      <dgm:prSet presAssocID="{1D6C7700-046B-420D-9D9D-5BD9EEB9D925}" presName="textA" presStyleLbl="revTx" presStyleIdx="2" presStyleCnt="3">
        <dgm:presLayoutVars>
          <dgm:bulletEnabled val="1"/>
        </dgm:presLayoutVars>
      </dgm:prSet>
      <dgm:spPr/>
    </dgm:pt>
    <dgm:pt modelId="{632E1FCA-784C-4E50-88B1-A5377F48C132}" type="pres">
      <dgm:prSet presAssocID="{1D6C7700-046B-420D-9D9D-5BD9EEB9D925}" presName="circleA" presStyleLbl="node1" presStyleIdx="2" presStyleCnt="3" custLinFactNeighborX="1098" custLinFactNeighborY="-43920"/>
      <dgm:spPr>
        <a:solidFill>
          <a:schemeClr val="accent3">
            <a:lumMod val="50000"/>
          </a:schemeClr>
        </a:solidFill>
        <a:effectLst>
          <a:outerShdw blurRad="50800" dist="38100" dir="2700000" algn="tl" rotWithShape="0">
            <a:prstClr val="black">
              <a:alpha val="40000"/>
            </a:prstClr>
          </a:outerShdw>
        </a:effectLst>
      </dgm:spPr>
    </dgm:pt>
    <dgm:pt modelId="{69811238-6EA9-4AC7-BD91-6E5C98077853}" type="pres">
      <dgm:prSet presAssocID="{1D6C7700-046B-420D-9D9D-5BD9EEB9D925}" presName="spaceA" presStyleCnt="0"/>
      <dgm:spPr/>
    </dgm:pt>
  </dgm:ptLst>
  <dgm:cxnLst>
    <dgm:cxn modelId="{650EA606-10B3-4DDC-A4AD-EDD9DF48E643}" srcId="{B593B323-154B-4ADB-BB2F-609768AD6754}" destId="{1D6C7700-046B-420D-9D9D-5BD9EEB9D925}" srcOrd="2" destOrd="0" parTransId="{52D58D0B-939A-42FA-B09D-24C013953305}" sibTransId="{82D495CC-3033-4990-A90F-8451C8514C7B}"/>
    <dgm:cxn modelId="{5CEF476B-EF05-4398-AE06-1F5F82670A23}" srcId="{B593B323-154B-4ADB-BB2F-609768AD6754}" destId="{11B3BAE6-96E2-4373-AB41-55B9C45FFA9B}" srcOrd="1" destOrd="0" parTransId="{2A213BE6-BEF5-40DB-98DE-C2A1F4E1D96F}" sibTransId="{C020CAF3-1281-459A-8897-C39CEC13702A}"/>
    <dgm:cxn modelId="{F9944F53-D91D-46D7-860B-53B695C15E89}" type="presOf" srcId="{1D6C7700-046B-420D-9D9D-5BD9EEB9D925}" destId="{4EA9CD0A-C92E-4347-BAC6-89009AFE4DAC}" srcOrd="0" destOrd="0" presId="urn:microsoft.com/office/officeart/2005/8/layout/hProcess11"/>
    <dgm:cxn modelId="{D8A367A1-22E6-4A39-8EA0-21999ED24D4F}" type="presOf" srcId="{11B3BAE6-96E2-4373-AB41-55B9C45FFA9B}" destId="{65A2D8B4-E3C4-4EB5-A647-6CAED27FBF03}" srcOrd="0" destOrd="0" presId="urn:microsoft.com/office/officeart/2005/8/layout/hProcess11"/>
    <dgm:cxn modelId="{E64036D1-42FA-4CE3-94F1-F6EB4CAFD624}" type="presOf" srcId="{B593B323-154B-4ADB-BB2F-609768AD6754}" destId="{2B04BC79-442F-42BB-B135-4B43ED910B6F}" srcOrd="0" destOrd="0" presId="urn:microsoft.com/office/officeart/2005/8/layout/hProcess11"/>
    <dgm:cxn modelId="{A5461CD6-C0A0-40B0-AD2A-11303E4DE05D}" srcId="{B593B323-154B-4ADB-BB2F-609768AD6754}" destId="{2D770A3F-536E-4871-A0FA-102F02D2EB17}" srcOrd="0" destOrd="0" parTransId="{8D30431D-D56D-4F18-8A6D-1E5BC24543A0}" sibTransId="{1EE86208-5FB0-4C51-9142-84BCF9A12E38}"/>
    <dgm:cxn modelId="{10A42ED7-CDD4-49AA-BF5B-C35FCAA97E9C}" type="presOf" srcId="{2D770A3F-536E-4871-A0FA-102F02D2EB17}" destId="{61CF4DB2-699C-4D91-A135-366994A2E6E0}" srcOrd="0" destOrd="0" presId="urn:microsoft.com/office/officeart/2005/8/layout/hProcess11"/>
    <dgm:cxn modelId="{A09E3EE6-92DD-4F91-8011-3BE30F0079E6}" type="presParOf" srcId="{2B04BC79-442F-42BB-B135-4B43ED910B6F}" destId="{FB9D12D1-9F23-4FAB-BF66-92675A932BCE}" srcOrd="0" destOrd="0" presId="urn:microsoft.com/office/officeart/2005/8/layout/hProcess11"/>
    <dgm:cxn modelId="{4F5164D0-A24D-433C-8DC1-541BF4943052}" type="presParOf" srcId="{2B04BC79-442F-42BB-B135-4B43ED910B6F}" destId="{455072F5-DC5F-43DC-831E-748B73A36B80}" srcOrd="1" destOrd="0" presId="urn:microsoft.com/office/officeart/2005/8/layout/hProcess11"/>
    <dgm:cxn modelId="{5D08C999-AE43-49BD-BCDC-8AE5679A1666}" type="presParOf" srcId="{455072F5-DC5F-43DC-831E-748B73A36B80}" destId="{E114A7CA-3F03-469A-AB86-55A46663E5E0}" srcOrd="0" destOrd="0" presId="urn:microsoft.com/office/officeart/2005/8/layout/hProcess11"/>
    <dgm:cxn modelId="{2AD3B6F3-876B-43FB-9982-FED07C4C1BD9}" type="presParOf" srcId="{E114A7CA-3F03-469A-AB86-55A46663E5E0}" destId="{61CF4DB2-699C-4D91-A135-366994A2E6E0}" srcOrd="0" destOrd="0" presId="urn:microsoft.com/office/officeart/2005/8/layout/hProcess11"/>
    <dgm:cxn modelId="{4A57A1EE-5D3E-4533-887E-FBE4C95B17CA}" type="presParOf" srcId="{E114A7CA-3F03-469A-AB86-55A46663E5E0}" destId="{F0E4AE55-1AB3-464C-87A3-11B43F0F0825}" srcOrd="1" destOrd="0" presId="urn:microsoft.com/office/officeart/2005/8/layout/hProcess11"/>
    <dgm:cxn modelId="{DB9B3E63-A655-4D82-800B-D75FBBCB3F79}" type="presParOf" srcId="{E114A7CA-3F03-469A-AB86-55A46663E5E0}" destId="{6507585D-2AAE-4167-9487-51C009631A65}" srcOrd="2" destOrd="0" presId="urn:microsoft.com/office/officeart/2005/8/layout/hProcess11"/>
    <dgm:cxn modelId="{5F7D0C37-19DC-4BCF-BA62-F98E2073EEDA}" type="presParOf" srcId="{455072F5-DC5F-43DC-831E-748B73A36B80}" destId="{4AD23977-6CD8-444C-9021-61800707F625}" srcOrd="1" destOrd="0" presId="urn:microsoft.com/office/officeart/2005/8/layout/hProcess11"/>
    <dgm:cxn modelId="{3C08E5AE-6BB0-4A65-8A76-BFB7B0C7D632}" type="presParOf" srcId="{455072F5-DC5F-43DC-831E-748B73A36B80}" destId="{E7480E1C-0115-4A3A-B04E-5F082540A83F}" srcOrd="2" destOrd="0" presId="urn:microsoft.com/office/officeart/2005/8/layout/hProcess11"/>
    <dgm:cxn modelId="{9CBFCD6D-B644-424C-9817-D395E4F672CE}" type="presParOf" srcId="{E7480E1C-0115-4A3A-B04E-5F082540A83F}" destId="{65A2D8B4-E3C4-4EB5-A647-6CAED27FBF03}" srcOrd="0" destOrd="0" presId="urn:microsoft.com/office/officeart/2005/8/layout/hProcess11"/>
    <dgm:cxn modelId="{2B324880-2F97-4379-A393-D11D3699F79B}" type="presParOf" srcId="{E7480E1C-0115-4A3A-B04E-5F082540A83F}" destId="{EC1C8547-DB2E-4E0F-9284-DDCCAC963681}" srcOrd="1" destOrd="0" presId="urn:microsoft.com/office/officeart/2005/8/layout/hProcess11"/>
    <dgm:cxn modelId="{8AB57F0A-C341-42E8-B2BF-9C276173A236}" type="presParOf" srcId="{E7480E1C-0115-4A3A-B04E-5F082540A83F}" destId="{227D16AE-326F-44E9-B3B5-8157E23C4677}" srcOrd="2" destOrd="0" presId="urn:microsoft.com/office/officeart/2005/8/layout/hProcess11"/>
    <dgm:cxn modelId="{0CC80278-682A-40E6-AE80-9226F8D2B942}" type="presParOf" srcId="{455072F5-DC5F-43DC-831E-748B73A36B80}" destId="{350BD67D-F4CC-4C0E-A21C-F3DF2F94DB40}" srcOrd="3" destOrd="0" presId="urn:microsoft.com/office/officeart/2005/8/layout/hProcess11"/>
    <dgm:cxn modelId="{A0D9994D-AFC0-4C56-B286-A3B6FCE9E26F}" type="presParOf" srcId="{455072F5-DC5F-43DC-831E-748B73A36B80}" destId="{D6572538-E4AE-4200-A741-C3B67FEBE361}" srcOrd="4" destOrd="0" presId="urn:microsoft.com/office/officeart/2005/8/layout/hProcess11"/>
    <dgm:cxn modelId="{D8B0FC88-2B76-4440-AE8E-337202BABAE6}" type="presParOf" srcId="{D6572538-E4AE-4200-A741-C3B67FEBE361}" destId="{4EA9CD0A-C92E-4347-BAC6-89009AFE4DAC}" srcOrd="0" destOrd="0" presId="urn:microsoft.com/office/officeart/2005/8/layout/hProcess11"/>
    <dgm:cxn modelId="{6EA4F00A-B842-429D-AE14-52E41B15EB81}" type="presParOf" srcId="{D6572538-E4AE-4200-A741-C3B67FEBE361}" destId="{632E1FCA-784C-4E50-88B1-A5377F48C132}" srcOrd="1" destOrd="0" presId="urn:microsoft.com/office/officeart/2005/8/layout/hProcess11"/>
    <dgm:cxn modelId="{BE4AFE06-4623-4C2D-938E-DC7FBFDC8E33}" type="presParOf" srcId="{D6572538-E4AE-4200-A741-C3B67FEBE361}" destId="{69811238-6EA9-4AC7-BD91-6E5C98077853}"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4DA05-53E2-44A3-B527-1D67B17E65E0}">
      <dsp:nvSpPr>
        <dsp:cNvPr id="0" name=""/>
        <dsp:cNvSpPr/>
      </dsp:nvSpPr>
      <dsp:spPr>
        <a:xfrm>
          <a:off x="3021742" y="583164"/>
          <a:ext cx="448792" cy="91440"/>
        </a:xfrm>
        <a:custGeom>
          <a:avLst/>
          <a:gdLst/>
          <a:ahLst/>
          <a:cxnLst/>
          <a:rect l="0" t="0" r="0" b="0"/>
          <a:pathLst>
            <a:path>
              <a:moveTo>
                <a:pt x="0" y="45720"/>
              </a:moveTo>
              <a:lnTo>
                <a:pt x="448792" y="45720"/>
              </a:lnTo>
            </a:path>
          </a:pathLst>
        </a:custGeom>
        <a:noFill/>
        <a:ln w="12700" cap="flat" cmpd="sng" algn="ctr">
          <a:solidFill>
            <a:srgbClr val="FFFF00"/>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highlight>
              <a:srgbClr val="FFFF00"/>
            </a:highlight>
          </a:endParaRPr>
        </a:p>
      </dsp:txBody>
      <dsp:txXfrm>
        <a:off x="3234153" y="626487"/>
        <a:ext cx="23969" cy="4793"/>
      </dsp:txXfrm>
    </dsp:sp>
    <dsp:sp modelId="{25F64260-C353-4E3F-A93D-F89809A4CE07}">
      <dsp:nvSpPr>
        <dsp:cNvPr id="0" name=""/>
        <dsp:cNvSpPr/>
      </dsp:nvSpPr>
      <dsp:spPr>
        <a:xfrm>
          <a:off x="939227" y="3590"/>
          <a:ext cx="2084314" cy="1250588"/>
        </a:xfrm>
        <a:prstGeom prst="rect">
          <a:avLst/>
        </a:prstGeom>
        <a:solidFill>
          <a:schemeClr val="accent1">
            <a:hueOff val="0"/>
            <a:satOff val="0"/>
            <a:lum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BCWS  Creates New ASR</a:t>
          </a:r>
        </a:p>
      </dsp:txBody>
      <dsp:txXfrm>
        <a:off x="939227" y="3590"/>
        <a:ext cx="2084314" cy="1250588"/>
      </dsp:txXfrm>
    </dsp:sp>
    <dsp:sp modelId="{37D27F52-336E-483A-8C70-FC0D0454AC9F}">
      <dsp:nvSpPr>
        <dsp:cNvPr id="0" name=""/>
        <dsp:cNvSpPr/>
      </dsp:nvSpPr>
      <dsp:spPr>
        <a:xfrm>
          <a:off x="1981384" y="1252378"/>
          <a:ext cx="2563706" cy="448792"/>
        </a:xfrm>
        <a:custGeom>
          <a:avLst/>
          <a:gdLst/>
          <a:ahLst/>
          <a:cxnLst/>
          <a:rect l="0" t="0" r="0" b="0"/>
          <a:pathLst>
            <a:path>
              <a:moveTo>
                <a:pt x="2563706" y="0"/>
              </a:moveTo>
              <a:lnTo>
                <a:pt x="2563706" y="241496"/>
              </a:lnTo>
              <a:lnTo>
                <a:pt x="0" y="241496"/>
              </a:lnTo>
              <a:lnTo>
                <a:pt x="0" y="448792"/>
              </a:lnTo>
            </a:path>
          </a:pathLst>
        </a:custGeom>
        <a:noFill/>
        <a:ln w="12700" cap="flat" cmpd="sng" algn="ctr">
          <a:solidFill>
            <a:srgbClr val="FFFF00"/>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3198034" y="1474378"/>
        <a:ext cx="130407" cy="4793"/>
      </dsp:txXfrm>
    </dsp:sp>
    <dsp:sp modelId="{0C2A34EA-DA2F-4910-A90C-467C263489E3}">
      <dsp:nvSpPr>
        <dsp:cNvPr id="0" name=""/>
        <dsp:cNvSpPr/>
      </dsp:nvSpPr>
      <dsp:spPr>
        <a:xfrm>
          <a:off x="3502934" y="3590"/>
          <a:ext cx="2084314" cy="125058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Set to Ready for Signing</a:t>
          </a:r>
        </a:p>
      </dsp:txBody>
      <dsp:txXfrm>
        <a:off x="3502934" y="3590"/>
        <a:ext cx="2084314" cy="1250588"/>
      </dsp:txXfrm>
    </dsp:sp>
    <dsp:sp modelId="{5ACAD420-115C-4CA0-91B2-57093EB54B96}">
      <dsp:nvSpPr>
        <dsp:cNvPr id="0" name=""/>
        <dsp:cNvSpPr/>
      </dsp:nvSpPr>
      <dsp:spPr>
        <a:xfrm>
          <a:off x="3021742" y="2313145"/>
          <a:ext cx="448792" cy="91440"/>
        </a:xfrm>
        <a:custGeom>
          <a:avLst/>
          <a:gdLst/>
          <a:ahLst/>
          <a:cxnLst/>
          <a:rect l="0" t="0" r="0" b="0"/>
          <a:pathLst>
            <a:path>
              <a:moveTo>
                <a:pt x="0" y="45720"/>
              </a:moveTo>
              <a:lnTo>
                <a:pt x="448792" y="45720"/>
              </a:lnTo>
            </a:path>
          </a:pathLst>
        </a:custGeom>
        <a:noFill/>
        <a:ln w="12700" cap="flat" cmpd="sng" algn="ctr">
          <a:solidFill>
            <a:srgbClr val="FFFF00"/>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3234153" y="2356468"/>
        <a:ext cx="23969" cy="4793"/>
      </dsp:txXfrm>
    </dsp:sp>
    <dsp:sp modelId="{2726EFE4-907F-4C2B-893F-57D45656B65D}">
      <dsp:nvSpPr>
        <dsp:cNvPr id="0" name=""/>
        <dsp:cNvSpPr/>
      </dsp:nvSpPr>
      <dsp:spPr>
        <a:xfrm>
          <a:off x="939227" y="1733571"/>
          <a:ext cx="2084314" cy="125058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Supplier Email Notification</a:t>
          </a:r>
        </a:p>
      </dsp:txBody>
      <dsp:txXfrm>
        <a:off x="939227" y="1733571"/>
        <a:ext cx="2084314" cy="1250588"/>
      </dsp:txXfrm>
    </dsp:sp>
    <dsp:sp modelId="{ABB26D10-461F-43CC-8CCE-9CA11EC1D916}">
      <dsp:nvSpPr>
        <dsp:cNvPr id="0" name=""/>
        <dsp:cNvSpPr/>
      </dsp:nvSpPr>
      <dsp:spPr>
        <a:xfrm>
          <a:off x="1981384" y="2982359"/>
          <a:ext cx="2563706" cy="448792"/>
        </a:xfrm>
        <a:custGeom>
          <a:avLst/>
          <a:gdLst/>
          <a:ahLst/>
          <a:cxnLst/>
          <a:rect l="0" t="0" r="0" b="0"/>
          <a:pathLst>
            <a:path>
              <a:moveTo>
                <a:pt x="2563706" y="0"/>
              </a:moveTo>
              <a:lnTo>
                <a:pt x="2563706" y="241496"/>
              </a:lnTo>
              <a:lnTo>
                <a:pt x="0" y="241496"/>
              </a:lnTo>
              <a:lnTo>
                <a:pt x="0" y="448792"/>
              </a:lnTo>
            </a:path>
          </a:pathLst>
        </a:custGeom>
        <a:noFill/>
        <a:ln w="12700" cap="flat" cmpd="sng" algn="ctr">
          <a:solidFill>
            <a:srgbClr val="FFFF00"/>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3198034" y="3204359"/>
        <a:ext cx="130407" cy="4793"/>
      </dsp:txXfrm>
    </dsp:sp>
    <dsp:sp modelId="{210E96BA-45A2-4E1E-B91F-28F0A63E4A13}">
      <dsp:nvSpPr>
        <dsp:cNvPr id="0" name=""/>
        <dsp:cNvSpPr/>
      </dsp:nvSpPr>
      <dsp:spPr>
        <a:xfrm>
          <a:off x="3502934" y="1733571"/>
          <a:ext cx="2084314" cy="125058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Supplier Signs ASR</a:t>
          </a:r>
        </a:p>
      </dsp:txBody>
      <dsp:txXfrm>
        <a:off x="3502934" y="1733571"/>
        <a:ext cx="2084314" cy="1250588"/>
      </dsp:txXfrm>
    </dsp:sp>
    <dsp:sp modelId="{7C462F2F-8B71-4CE3-A3EB-BB44224764BD}">
      <dsp:nvSpPr>
        <dsp:cNvPr id="0" name=""/>
        <dsp:cNvSpPr/>
      </dsp:nvSpPr>
      <dsp:spPr>
        <a:xfrm>
          <a:off x="3021742" y="4043126"/>
          <a:ext cx="448792" cy="91440"/>
        </a:xfrm>
        <a:custGeom>
          <a:avLst/>
          <a:gdLst/>
          <a:ahLst/>
          <a:cxnLst/>
          <a:rect l="0" t="0" r="0" b="0"/>
          <a:pathLst>
            <a:path>
              <a:moveTo>
                <a:pt x="0" y="45720"/>
              </a:moveTo>
              <a:lnTo>
                <a:pt x="448792" y="45720"/>
              </a:lnTo>
            </a:path>
          </a:pathLst>
        </a:custGeom>
        <a:noFill/>
        <a:ln w="12700" cap="flat" cmpd="sng" algn="ctr">
          <a:solidFill>
            <a:srgbClr val="FFFF00"/>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3234153" y="4086449"/>
        <a:ext cx="23969" cy="4793"/>
      </dsp:txXfrm>
    </dsp:sp>
    <dsp:sp modelId="{781B2A55-1AAE-415F-9585-33304A5591C2}">
      <dsp:nvSpPr>
        <dsp:cNvPr id="0" name=""/>
        <dsp:cNvSpPr/>
      </dsp:nvSpPr>
      <dsp:spPr>
        <a:xfrm>
          <a:off x="939227" y="3463552"/>
          <a:ext cx="2084314" cy="125058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BCWS Email Notification</a:t>
          </a:r>
        </a:p>
      </dsp:txBody>
      <dsp:txXfrm>
        <a:off x="939227" y="3463552"/>
        <a:ext cx="2084314" cy="1250588"/>
      </dsp:txXfrm>
    </dsp:sp>
    <dsp:sp modelId="{70E6A465-E78B-4F17-A8EB-C9AEBF9BB9A9}">
      <dsp:nvSpPr>
        <dsp:cNvPr id="0" name=""/>
        <dsp:cNvSpPr/>
      </dsp:nvSpPr>
      <dsp:spPr>
        <a:xfrm>
          <a:off x="3502934" y="3463552"/>
          <a:ext cx="2094861" cy="125058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BCWS Signs ASR</a:t>
          </a:r>
        </a:p>
      </dsp:txBody>
      <dsp:txXfrm>
        <a:off x="3502934" y="3463552"/>
        <a:ext cx="2094861" cy="12505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D12D1-9F23-4FAB-BF66-92675A932BCE}">
      <dsp:nvSpPr>
        <dsp:cNvPr id="0" name=""/>
        <dsp:cNvSpPr/>
      </dsp:nvSpPr>
      <dsp:spPr>
        <a:xfrm>
          <a:off x="0" y="1781545"/>
          <a:ext cx="5122863" cy="962871"/>
        </a:xfrm>
        <a:prstGeom prst="notchedRightArrow">
          <a:avLst/>
        </a:prstGeom>
        <a:gradFill rotWithShape="0">
          <a:gsLst>
            <a:gs pos="9000">
              <a:schemeClr val="bg2">
                <a:lumMod val="0"/>
                <a:lumOff val="100000"/>
              </a:schemeClr>
            </a:gs>
            <a:gs pos="100000">
              <a:schemeClr val="bg2">
                <a:lumMod val="75000"/>
              </a:schemeClr>
            </a:gs>
          </a:gsLst>
          <a:lin ang="5400000" scaled="0"/>
        </a:gradFill>
        <a:ln>
          <a:noFill/>
        </a:ln>
        <a:effectLst/>
      </dsp:spPr>
      <dsp:style>
        <a:lnRef idx="0">
          <a:scrgbClr r="0" g="0" b="0"/>
        </a:lnRef>
        <a:fillRef idx="1">
          <a:scrgbClr r="0" g="0" b="0"/>
        </a:fillRef>
        <a:effectRef idx="0">
          <a:scrgbClr r="0" g="0" b="0"/>
        </a:effectRef>
        <a:fontRef idx="minor"/>
      </dsp:style>
    </dsp:sp>
    <dsp:sp modelId="{61CF4DB2-699C-4D91-A135-366994A2E6E0}">
      <dsp:nvSpPr>
        <dsp:cNvPr id="0" name=""/>
        <dsp:cNvSpPr/>
      </dsp:nvSpPr>
      <dsp:spPr>
        <a:xfrm>
          <a:off x="2251" y="0"/>
          <a:ext cx="148583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marL="0" lvl="0" indent="0" algn="ctr" defTabSz="844550">
            <a:lnSpc>
              <a:spcPct val="90000"/>
            </a:lnSpc>
            <a:spcBef>
              <a:spcPct val="0"/>
            </a:spcBef>
            <a:spcAft>
              <a:spcPct val="35000"/>
            </a:spcAft>
            <a:buNone/>
          </a:pPr>
          <a:r>
            <a:rPr lang="en-CA" sz="1900" kern="1200" dirty="0" err="1"/>
            <a:t>BCeID</a:t>
          </a:r>
          <a:r>
            <a:rPr lang="en-CA" sz="1900" kern="1200" dirty="0"/>
            <a:t> Registration</a:t>
          </a:r>
          <a:br>
            <a:rPr lang="en-CA" sz="1900" kern="1200" dirty="0"/>
          </a:br>
          <a:r>
            <a:rPr lang="en-CA" sz="1900" kern="1200" dirty="0">
              <a:solidFill>
                <a:schemeClr val="tx1">
                  <a:lumMod val="50000"/>
                </a:schemeClr>
              </a:solidFill>
            </a:rPr>
            <a:t>Now</a:t>
          </a:r>
        </a:p>
      </dsp:txBody>
      <dsp:txXfrm>
        <a:off x="2251" y="0"/>
        <a:ext cx="1485830" cy="1810385"/>
      </dsp:txXfrm>
    </dsp:sp>
    <dsp:sp modelId="{F0E4AE55-1AB3-464C-87A3-11B43F0F0825}">
      <dsp:nvSpPr>
        <dsp:cNvPr id="0" name=""/>
        <dsp:cNvSpPr/>
      </dsp:nvSpPr>
      <dsp:spPr>
        <a:xfrm>
          <a:off x="518868" y="1837454"/>
          <a:ext cx="452596" cy="452596"/>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sp>
    <dsp:sp modelId="{65A2D8B4-E3C4-4EB5-A647-6CAED27FBF03}">
      <dsp:nvSpPr>
        <dsp:cNvPr id="0" name=""/>
        <dsp:cNvSpPr/>
      </dsp:nvSpPr>
      <dsp:spPr>
        <a:xfrm>
          <a:off x="1562373" y="2715577"/>
          <a:ext cx="148583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0" lvl="0" indent="0" algn="ctr" defTabSz="844550">
            <a:lnSpc>
              <a:spcPct val="90000"/>
            </a:lnSpc>
            <a:spcBef>
              <a:spcPct val="0"/>
            </a:spcBef>
            <a:spcAft>
              <a:spcPct val="35000"/>
            </a:spcAft>
            <a:buNone/>
          </a:pPr>
          <a:r>
            <a:rPr lang="en-CA" sz="1900" kern="1200" dirty="0">
              <a:solidFill>
                <a:schemeClr val="tx1">
                  <a:lumMod val="50000"/>
                </a:schemeClr>
              </a:solidFill>
            </a:rPr>
            <a:t>April 2020</a:t>
          </a:r>
          <a:br>
            <a:rPr lang="en-CA" sz="1900" kern="1200" dirty="0"/>
          </a:br>
          <a:r>
            <a:rPr lang="en-CA" sz="1900" kern="1200" dirty="0"/>
            <a:t>Vendor Portal Onboarding</a:t>
          </a:r>
        </a:p>
      </dsp:txBody>
      <dsp:txXfrm>
        <a:off x="1562373" y="2715577"/>
        <a:ext cx="1485830" cy="1810385"/>
      </dsp:txXfrm>
    </dsp:sp>
    <dsp:sp modelId="{EC1C8547-DB2E-4E0F-9284-DDCCAC963681}">
      <dsp:nvSpPr>
        <dsp:cNvPr id="0" name=""/>
        <dsp:cNvSpPr/>
      </dsp:nvSpPr>
      <dsp:spPr>
        <a:xfrm>
          <a:off x="2093758" y="2251512"/>
          <a:ext cx="452596" cy="452596"/>
        </a:xfrm>
        <a:prstGeom prst="ellipse">
          <a:avLst/>
        </a:prstGeom>
        <a:solidFill>
          <a:schemeClr val="accent5">
            <a:lumMod val="50000"/>
          </a:schemeClr>
        </a:solidFill>
        <a:ln w="10795" cap="flat" cmpd="sng" algn="ctr">
          <a:solidFill>
            <a:schemeClr val="lt1">
              <a:hueOff val="0"/>
              <a:satOff val="0"/>
              <a:lumOff val="0"/>
              <a:alphaOff val="0"/>
            </a:schemeClr>
          </a:solidFill>
          <a:prstDash val="solid"/>
        </a:ln>
        <a:effectLst>
          <a:outerShdw blurRad="50800" dist="38100" algn="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sp>
    <dsp:sp modelId="{4EA9CD0A-C92E-4347-BAC6-89009AFE4DAC}">
      <dsp:nvSpPr>
        <dsp:cNvPr id="0" name=""/>
        <dsp:cNvSpPr/>
      </dsp:nvSpPr>
      <dsp:spPr>
        <a:xfrm>
          <a:off x="3122495" y="0"/>
          <a:ext cx="148583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marL="0" lvl="0" indent="0" algn="ctr" defTabSz="844550">
            <a:lnSpc>
              <a:spcPct val="90000"/>
            </a:lnSpc>
            <a:spcBef>
              <a:spcPct val="0"/>
            </a:spcBef>
            <a:spcAft>
              <a:spcPct val="35000"/>
            </a:spcAft>
            <a:buNone/>
          </a:pPr>
          <a:r>
            <a:rPr lang="en-CA" sz="1900" kern="1200" dirty="0"/>
            <a:t>Signing ASRs</a:t>
          </a:r>
          <a:br>
            <a:rPr lang="en-CA" sz="1900" kern="1200" dirty="0"/>
          </a:br>
          <a:r>
            <a:rPr lang="en-CA" sz="1900" kern="1200" dirty="0"/>
            <a:t>2020/2021</a:t>
          </a:r>
        </a:p>
      </dsp:txBody>
      <dsp:txXfrm>
        <a:off x="3122495" y="0"/>
        <a:ext cx="1485830" cy="1810385"/>
      </dsp:txXfrm>
    </dsp:sp>
    <dsp:sp modelId="{632E1FCA-784C-4E50-88B1-A5377F48C132}">
      <dsp:nvSpPr>
        <dsp:cNvPr id="0" name=""/>
        <dsp:cNvSpPr/>
      </dsp:nvSpPr>
      <dsp:spPr>
        <a:xfrm>
          <a:off x="3644081" y="1837903"/>
          <a:ext cx="452596" cy="452596"/>
        </a:xfrm>
        <a:prstGeom prst="ellipse">
          <a:avLst/>
        </a:prstGeom>
        <a:solidFill>
          <a:schemeClr val="accent3">
            <a:lumMod val="50000"/>
          </a:schemeClr>
        </a:solidFill>
        <a:ln w="10795"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CDE8BE-DEC6-4AAA-BEF6-3E11598DE8D4}" type="datetimeFigureOut">
              <a:rPr lang="en-CA" smtClean="0"/>
              <a:t>2021-02-01</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1950BC-1087-406A-98D4-9454FCDD8618}" type="slidenum">
              <a:rPr lang="en-CA" smtClean="0"/>
              <a:t>‹#›</a:t>
            </a:fld>
            <a:endParaRPr lang="en-CA"/>
          </a:p>
        </p:txBody>
      </p:sp>
    </p:spTree>
    <p:extLst>
      <p:ext uri="{BB962C8B-B14F-4D97-AF65-F5344CB8AC3E}">
        <p14:creationId xmlns:p14="http://schemas.microsoft.com/office/powerpoint/2010/main" val="3425876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65C3BA-CD1E-494A-B8CF-EBF079F68535}" type="datetimeFigureOut">
              <a:rPr lang="en-CA" smtClean="0"/>
              <a:t>2021-02-01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67C3B1-A8AF-4200-B169-6695A1985649}" type="slidenum">
              <a:rPr lang="en-CA" smtClean="0"/>
              <a:t>‹#›</a:t>
            </a:fld>
            <a:endParaRPr lang="en-CA"/>
          </a:p>
        </p:txBody>
      </p:sp>
    </p:spTree>
    <p:extLst>
      <p:ext uri="{BB962C8B-B14F-4D97-AF65-F5344CB8AC3E}">
        <p14:creationId xmlns:p14="http://schemas.microsoft.com/office/powerpoint/2010/main" val="4168387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B67C3B1-A8AF-4200-B169-6695A1985649}" type="slidenum">
              <a:rPr lang="en-CA" smtClean="0"/>
              <a:t>1</a:t>
            </a:fld>
            <a:endParaRPr lang="en-CA" dirty="0"/>
          </a:p>
        </p:txBody>
      </p:sp>
    </p:spTree>
    <p:extLst>
      <p:ext uri="{BB962C8B-B14F-4D97-AF65-F5344CB8AC3E}">
        <p14:creationId xmlns:p14="http://schemas.microsoft.com/office/powerpoint/2010/main" val="2464960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17</a:t>
            </a:fld>
            <a:endParaRPr lang="en-CA"/>
          </a:p>
        </p:txBody>
      </p:sp>
    </p:spTree>
    <p:extLst>
      <p:ext uri="{BB962C8B-B14F-4D97-AF65-F5344CB8AC3E}">
        <p14:creationId xmlns:p14="http://schemas.microsoft.com/office/powerpoint/2010/main" val="4018286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dirty="0"/>
          </a:p>
        </p:txBody>
      </p:sp>
      <p:sp>
        <p:nvSpPr>
          <p:cNvPr id="4" name="Slide Number Placeholder 3"/>
          <p:cNvSpPr>
            <a:spLocks noGrp="1"/>
          </p:cNvSpPr>
          <p:nvPr>
            <p:ph type="sldNum" sz="quarter" idx="10"/>
          </p:nvPr>
        </p:nvSpPr>
        <p:spPr/>
        <p:txBody>
          <a:bodyPr/>
          <a:lstStyle/>
          <a:p>
            <a:fld id="{FB67C3B1-A8AF-4200-B169-6695A1985649}" type="slidenum">
              <a:rPr lang="en-CA" smtClean="0"/>
              <a:t>18</a:t>
            </a:fld>
            <a:endParaRPr lang="en-CA"/>
          </a:p>
        </p:txBody>
      </p:sp>
    </p:spTree>
    <p:extLst>
      <p:ext uri="{BB962C8B-B14F-4D97-AF65-F5344CB8AC3E}">
        <p14:creationId xmlns:p14="http://schemas.microsoft.com/office/powerpoint/2010/main" val="2448253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20</a:t>
            </a:fld>
            <a:endParaRPr lang="en-CA"/>
          </a:p>
        </p:txBody>
      </p:sp>
    </p:spTree>
    <p:extLst>
      <p:ext uri="{BB962C8B-B14F-4D97-AF65-F5344CB8AC3E}">
        <p14:creationId xmlns:p14="http://schemas.microsoft.com/office/powerpoint/2010/main" val="623047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21</a:t>
            </a:fld>
            <a:endParaRPr lang="en-CA"/>
          </a:p>
        </p:txBody>
      </p:sp>
    </p:spTree>
    <p:extLst>
      <p:ext uri="{BB962C8B-B14F-4D97-AF65-F5344CB8AC3E}">
        <p14:creationId xmlns:p14="http://schemas.microsoft.com/office/powerpoint/2010/main" val="1838936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23</a:t>
            </a:fld>
            <a:endParaRPr lang="en-CA"/>
          </a:p>
        </p:txBody>
      </p:sp>
    </p:spTree>
    <p:extLst>
      <p:ext uri="{BB962C8B-B14F-4D97-AF65-F5344CB8AC3E}">
        <p14:creationId xmlns:p14="http://schemas.microsoft.com/office/powerpoint/2010/main" val="4237973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24</a:t>
            </a:fld>
            <a:endParaRPr lang="en-CA"/>
          </a:p>
        </p:txBody>
      </p:sp>
    </p:spTree>
    <p:extLst>
      <p:ext uri="{BB962C8B-B14F-4D97-AF65-F5344CB8AC3E}">
        <p14:creationId xmlns:p14="http://schemas.microsoft.com/office/powerpoint/2010/main" val="849283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26</a:t>
            </a:fld>
            <a:endParaRPr lang="en-CA"/>
          </a:p>
        </p:txBody>
      </p:sp>
    </p:spTree>
    <p:extLst>
      <p:ext uri="{BB962C8B-B14F-4D97-AF65-F5344CB8AC3E}">
        <p14:creationId xmlns:p14="http://schemas.microsoft.com/office/powerpoint/2010/main" val="3619389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Lauren</a:t>
            </a:r>
          </a:p>
        </p:txBody>
      </p:sp>
      <p:sp>
        <p:nvSpPr>
          <p:cNvPr id="4" name="Slide Number Placeholder 3"/>
          <p:cNvSpPr>
            <a:spLocks noGrp="1"/>
          </p:cNvSpPr>
          <p:nvPr>
            <p:ph type="sldNum" sz="quarter" idx="5"/>
          </p:nvPr>
        </p:nvSpPr>
        <p:spPr/>
        <p:txBody>
          <a:bodyPr/>
          <a:lstStyle/>
          <a:p>
            <a:fld id="{FB67C3B1-A8AF-4200-B169-6695A1985649}" type="slidenum">
              <a:rPr lang="en-CA" smtClean="0"/>
              <a:t>27</a:t>
            </a:fld>
            <a:endParaRPr lang="en-CA"/>
          </a:p>
        </p:txBody>
      </p:sp>
    </p:spTree>
    <p:extLst>
      <p:ext uri="{BB962C8B-B14F-4D97-AF65-F5344CB8AC3E}">
        <p14:creationId xmlns:p14="http://schemas.microsoft.com/office/powerpoint/2010/main" val="1026321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28</a:t>
            </a:fld>
            <a:endParaRPr lang="en-CA"/>
          </a:p>
        </p:txBody>
      </p:sp>
    </p:spTree>
    <p:extLst>
      <p:ext uri="{BB962C8B-B14F-4D97-AF65-F5344CB8AC3E}">
        <p14:creationId xmlns:p14="http://schemas.microsoft.com/office/powerpoint/2010/main" val="14791946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29</a:t>
            </a:fld>
            <a:endParaRPr lang="en-CA"/>
          </a:p>
        </p:txBody>
      </p:sp>
    </p:spTree>
    <p:extLst>
      <p:ext uri="{BB962C8B-B14F-4D97-AF65-F5344CB8AC3E}">
        <p14:creationId xmlns:p14="http://schemas.microsoft.com/office/powerpoint/2010/main" val="911522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2</a:t>
            </a:fld>
            <a:endParaRPr lang="en-CA"/>
          </a:p>
        </p:txBody>
      </p:sp>
    </p:spTree>
    <p:extLst>
      <p:ext uri="{BB962C8B-B14F-4D97-AF65-F5344CB8AC3E}">
        <p14:creationId xmlns:p14="http://schemas.microsoft.com/office/powerpoint/2010/main" val="1461787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30</a:t>
            </a:fld>
            <a:endParaRPr lang="en-CA"/>
          </a:p>
        </p:txBody>
      </p:sp>
    </p:spTree>
    <p:extLst>
      <p:ext uri="{BB962C8B-B14F-4D97-AF65-F5344CB8AC3E}">
        <p14:creationId xmlns:p14="http://schemas.microsoft.com/office/powerpoint/2010/main" val="2441903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31</a:t>
            </a:fld>
            <a:endParaRPr lang="en-CA"/>
          </a:p>
        </p:txBody>
      </p:sp>
    </p:spTree>
    <p:extLst>
      <p:ext uri="{BB962C8B-B14F-4D97-AF65-F5344CB8AC3E}">
        <p14:creationId xmlns:p14="http://schemas.microsoft.com/office/powerpoint/2010/main" val="894288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32</a:t>
            </a:fld>
            <a:endParaRPr lang="en-CA"/>
          </a:p>
        </p:txBody>
      </p:sp>
    </p:spTree>
    <p:extLst>
      <p:ext uri="{BB962C8B-B14F-4D97-AF65-F5344CB8AC3E}">
        <p14:creationId xmlns:p14="http://schemas.microsoft.com/office/powerpoint/2010/main" val="902694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33</a:t>
            </a:fld>
            <a:endParaRPr lang="en-CA"/>
          </a:p>
        </p:txBody>
      </p:sp>
    </p:spTree>
    <p:extLst>
      <p:ext uri="{BB962C8B-B14F-4D97-AF65-F5344CB8AC3E}">
        <p14:creationId xmlns:p14="http://schemas.microsoft.com/office/powerpoint/2010/main" val="27508187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34</a:t>
            </a:fld>
            <a:endParaRPr lang="en-CA"/>
          </a:p>
        </p:txBody>
      </p:sp>
    </p:spTree>
    <p:extLst>
      <p:ext uri="{BB962C8B-B14F-4D97-AF65-F5344CB8AC3E}">
        <p14:creationId xmlns:p14="http://schemas.microsoft.com/office/powerpoint/2010/main" val="1327543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35</a:t>
            </a:fld>
            <a:endParaRPr lang="en-CA"/>
          </a:p>
        </p:txBody>
      </p:sp>
    </p:spTree>
    <p:extLst>
      <p:ext uri="{BB962C8B-B14F-4D97-AF65-F5344CB8AC3E}">
        <p14:creationId xmlns:p14="http://schemas.microsoft.com/office/powerpoint/2010/main" val="2220474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36</a:t>
            </a:fld>
            <a:endParaRPr lang="en-CA"/>
          </a:p>
        </p:txBody>
      </p:sp>
    </p:spTree>
    <p:extLst>
      <p:ext uri="{BB962C8B-B14F-4D97-AF65-F5344CB8AC3E}">
        <p14:creationId xmlns:p14="http://schemas.microsoft.com/office/powerpoint/2010/main" val="33505931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37</a:t>
            </a:fld>
            <a:endParaRPr lang="en-CA"/>
          </a:p>
        </p:txBody>
      </p:sp>
    </p:spTree>
    <p:extLst>
      <p:ext uri="{BB962C8B-B14F-4D97-AF65-F5344CB8AC3E}">
        <p14:creationId xmlns:p14="http://schemas.microsoft.com/office/powerpoint/2010/main" val="28520082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38</a:t>
            </a:fld>
            <a:endParaRPr lang="en-CA"/>
          </a:p>
        </p:txBody>
      </p:sp>
    </p:spTree>
    <p:extLst>
      <p:ext uri="{BB962C8B-B14F-4D97-AF65-F5344CB8AC3E}">
        <p14:creationId xmlns:p14="http://schemas.microsoft.com/office/powerpoint/2010/main" val="18696022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39</a:t>
            </a:fld>
            <a:endParaRPr lang="en-CA"/>
          </a:p>
        </p:txBody>
      </p:sp>
    </p:spTree>
    <p:extLst>
      <p:ext uri="{BB962C8B-B14F-4D97-AF65-F5344CB8AC3E}">
        <p14:creationId xmlns:p14="http://schemas.microsoft.com/office/powerpoint/2010/main" val="225999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B67C3B1-A8AF-4200-B169-6695A1985649}" type="slidenum">
              <a:rPr lang="en-CA" smtClean="0"/>
              <a:t>3</a:t>
            </a:fld>
            <a:endParaRPr lang="en-CA"/>
          </a:p>
        </p:txBody>
      </p:sp>
    </p:spTree>
    <p:extLst>
      <p:ext uri="{BB962C8B-B14F-4D97-AF65-F5344CB8AC3E}">
        <p14:creationId xmlns:p14="http://schemas.microsoft.com/office/powerpoint/2010/main" val="36042717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40</a:t>
            </a:fld>
            <a:endParaRPr lang="en-CA"/>
          </a:p>
        </p:txBody>
      </p:sp>
    </p:spTree>
    <p:extLst>
      <p:ext uri="{BB962C8B-B14F-4D97-AF65-F5344CB8AC3E}">
        <p14:creationId xmlns:p14="http://schemas.microsoft.com/office/powerpoint/2010/main" val="5855833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41</a:t>
            </a:fld>
            <a:endParaRPr lang="en-CA"/>
          </a:p>
        </p:txBody>
      </p:sp>
    </p:spTree>
    <p:extLst>
      <p:ext uri="{BB962C8B-B14F-4D97-AF65-F5344CB8AC3E}">
        <p14:creationId xmlns:p14="http://schemas.microsoft.com/office/powerpoint/2010/main" val="35318155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42</a:t>
            </a:fld>
            <a:endParaRPr lang="en-CA"/>
          </a:p>
        </p:txBody>
      </p:sp>
    </p:spTree>
    <p:extLst>
      <p:ext uri="{BB962C8B-B14F-4D97-AF65-F5344CB8AC3E}">
        <p14:creationId xmlns:p14="http://schemas.microsoft.com/office/powerpoint/2010/main" val="15062724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43</a:t>
            </a:fld>
            <a:endParaRPr lang="en-CA"/>
          </a:p>
        </p:txBody>
      </p:sp>
    </p:spTree>
    <p:extLst>
      <p:ext uri="{BB962C8B-B14F-4D97-AF65-F5344CB8AC3E}">
        <p14:creationId xmlns:p14="http://schemas.microsoft.com/office/powerpoint/2010/main" val="36949857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44</a:t>
            </a:fld>
            <a:endParaRPr lang="en-CA"/>
          </a:p>
        </p:txBody>
      </p:sp>
    </p:spTree>
    <p:extLst>
      <p:ext uri="{BB962C8B-B14F-4D97-AF65-F5344CB8AC3E}">
        <p14:creationId xmlns:p14="http://schemas.microsoft.com/office/powerpoint/2010/main" val="37375162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45</a:t>
            </a:fld>
            <a:endParaRPr lang="en-CA"/>
          </a:p>
        </p:txBody>
      </p:sp>
    </p:spTree>
    <p:extLst>
      <p:ext uri="{BB962C8B-B14F-4D97-AF65-F5344CB8AC3E}">
        <p14:creationId xmlns:p14="http://schemas.microsoft.com/office/powerpoint/2010/main" val="2450491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46</a:t>
            </a:fld>
            <a:endParaRPr lang="en-CA"/>
          </a:p>
        </p:txBody>
      </p:sp>
    </p:spTree>
    <p:extLst>
      <p:ext uri="{BB962C8B-B14F-4D97-AF65-F5344CB8AC3E}">
        <p14:creationId xmlns:p14="http://schemas.microsoft.com/office/powerpoint/2010/main" val="172937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47</a:t>
            </a:fld>
            <a:endParaRPr lang="en-CA"/>
          </a:p>
        </p:txBody>
      </p:sp>
    </p:spTree>
    <p:extLst>
      <p:ext uri="{BB962C8B-B14F-4D97-AF65-F5344CB8AC3E}">
        <p14:creationId xmlns:p14="http://schemas.microsoft.com/office/powerpoint/2010/main" val="42736367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Lauren</a:t>
            </a:r>
          </a:p>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48</a:t>
            </a:fld>
            <a:endParaRPr lang="en-CA"/>
          </a:p>
        </p:txBody>
      </p:sp>
    </p:spTree>
    <p:extLst>
      <p:ext uri="{BB962C8B-B14F-4D97-AF65-F5344CB8AC3E}">
        <p14:creationId xmlns:p14="http://schemas.microsoft.com/office/powerpoint/2010/main" val="3445388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49</a:t>
            </a:fld>
            <a:endParaRPr lang="en-CA"/>
          </a:p>
        </p:txBody>
      </p:sp>
    </p:spTree>
    <p:extLst>
      <p:ext uri="{BB962C8B-B14F-4D97-AF65-F5344CB8AC3E}">
        <p14:creationId xmlns:p14="http://schemas.microsoft.com/office/powerpoint/2010/main" val="3623851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dirty="0"/>
          </a:p>
        </p:txBody>
      </p:sp>
      <p:sp>
        <p:nvSpPr>
          <p:cNvPr id="4" name="Slide Number Placeholder 3"/>
          <p:cNvSpPr>
            <a:spLocks noGrp="1"/>
          </p:cNvSpPr>
          <p:nvPr>
            <p:ph type="sldNum" sz="quarter" idx="10"/>
          </p:nvPr>
        </p:nvSpPr>
        <p:spPr/>
        <p:txBody>
          <a:bodyPr/>
          <a:lstStyle/>
          <a:p>
            <a:fld id="{FB67C3B1-A8AF-4200-B169-6695A1985649}" type="slidenum">
              <a:rPr lang="en-CA" smtClean="0"/>
              <a:t>4</a:t>
            </a:fld>
            <a:endParaRPr lang="en-CA"/>
          </a:p>
        </p:txBody>
      </p:sp>
    </p:spTree>
    <p:extLst>
      <p:ext uri="{BB962C8B-B14F-4D97-AF65-F5344CB8AC3E}">
        <p14:creationId xmlns:p14="http://schemas.microsoft.com/office/powerpoint/2010/main" val="25779972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50</a:t>
            </a:fld>
            <a:endParaRPr lang="en-CA"/>
          </a:p>
        </p:txBody>
      </p:sp>
    </p:spTree>
    <p:extLst>
      <p:ext uri="{BB962C8B-B14F-4D97-AF65-F5344CB8AC3E}">
        <p14:creationId xmlns:p14="http://schemas.microsoft.com/office/powerpoint/2010/main" val="18089785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51</a:t>
            </a:fld>
            <a:endParaRPr lang="en-CA"/>
          </a:p>
        </p:txBody>
      </p:sp>
    </p:spTree>
    <p:extLst>
      <p:ext uri="{BB962C8B-B14F-4D97-AF65-F5344CB8AC3E}">
        <p14:creationId xmlns:p14="http://schemas.microsoft.com/office/powerpoint/2010/main" val="41318570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B67C3B1-A8AF-4200-B169-6695A1985649}" type="slidenum">
              <a:rPr lang="en-CA" smtClean="0"/>
              <a:t>52</a:t>
            </a:fld>
            <a:endParaRPr lang="en-CA"/>
          </a:p>
        </p:txBody>
      </p:sp>
    </p:spTree>
    <p:extLst>
      <p:ext uri="{BB962C8B-B14F-4D97-AF65-F5344CB8AC3E}">
        <p14:creationId xmlns:p14="http://schemas.microsoft.com/office/powerpoint/2010/main" val="1263818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dirty="0"/>
          </a:p>
        </p:txBody>
      </p:sp>
      <p:sp>
        <p:nvSpPr>
          <p:cNvPr id="4" name="Slide Number Placeholder 3"/>
          <p:cNvSpPr>
            <a:spLocks noGrp="1"/>
          </p:cNvSpPr>
          <p:nvPr>
            <p:ph type="sldNum" sz="quarter" idx="10"/>
          </p:nvPr>
        </p:nvSpPr>
        <p:spPr/>
        <p:txBody>
          <a:bodyPr/>
          <a:lstStyle/>
          <a:p>
            <a:fld id="{FB67C3B1-A8AF-4200-B169-6695A1985649}" type="slidenum">
              <a:rPr lang="en-CA" smtClean="0"/>
              <a:t>5</a:t>
            </a:fld>
            <a:endParaRPr lang="en-CA"/>
          </a:p>
        </p:txBody>
      </p:sp>
    </p:spTree>
    <p:extLst>
      <p:ext uri="{BB962C8B-B14F-4D97-AF65-F5344CB8AC3E}">
        <p14:creationId xmlns:p14="http://schemas.microsoft.com/office/powerpoint/2010/main" val="3355090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dirty="0"/>
          </a:p>
        </p:txBody>
      </p:sp>
      <p:sp>
        <p:nvSpPr>
          <p:cNvPr id="4" name="Slide Number Placeholder 3"/>
          <p:cNvSpPr>
            <a:spLocks noGrp="1"/>
          </p:cNvSpPr>
          <p:nvPr>
            <p:ph type="sldNum" sz="quarter" idx="10"/>
          </p:nvPr>
        </p:nvSpPr>
        <p:spPr/>
        <p:txBody>
          <a:bodyPr/>
          <a:lstStyle/>
          <a:p>
            <a:fld id="{FB67C3B1-A8AF-4200-B169-6695A1985649}" type="slidenum">
              <a:rPr lang="en-CA" smtClean="0"/>
              <a:t>6</a:t>
            </a:fld>
            <a:endParaRPr lang="en-CA"/>
          </a:p>
        </p:txBody>
      </p:sp>
    </p:spTree>
    <p:extLst>
      <p:ext uri="{BB962C8B-B14F-4D97-AF65-F5344CB8AC3E}">
        <p14:creationId xmlns:p14="http://schemas.microsoft.com/office/powerpoint/2010/main" val="3605775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7</a:t>
            </a:fld>
            <a:endParaRPr lang="en-CA"/>
          </a:p>
        </p:txBody>
      </p:sp>
    </p:spTree>
    <p:extLst>
      <p:ext uri="{BB962C8B-B14F-4D97-AF65-F5344CB8AC3E}">
        <p14:creationId xmlns:p14="http://schemas.microsoft.com/office/powerpoint/2010/main" val="3389225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8</a:t>
            </a:fld>
            <a:endParaRPr lang="en-CA"/>
          </a:p>
        </p:txBody>
      </p:sp>
    </p:spTree>
    <p:extLst>
      <p:ext uri="{BB962C8B-B14F-4D97-AF65-F5344CB8AC3E}">
        <p14:creationId xmlns:p14="http://schemas.microsoft.com/office/powerpoint/2010/main" val="3900338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B67C3B1-A8AF-4200-B169-6695A1985649}" type="slidenum">
              <a:rPr lang="en-CA" smtClean="0"/>
              <a:t>9</a:t>
            </a:fld>
            <a:endParaRPr lang="en-CA"/>
          </a:p>
        </p:txBody>
      </p:sp>
    </p:spTree>
    <p:extLst>
      <p:ext uri="{BB962C8B-B14F-4D97-AF65-F5344CB8AC3E}">
        <p14:creationId xmlns:p14="http://schemas.microsoft.com/office/powerpoint/2010/main" val="14148548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255563"/>
            <a:ext cx="2133600" cy="365125"/>
          </a:xfrm>
        </p:spPr>
        <p:txBody>
          <a:bodyPr/>
          <a:lstStyle/>
          <a:p>
            <a:fld id="{609A4CA4-C670-41A0-84B9-C677F0AC04F1}" type="datetime1">
              <a:rPr lang="en-CA" smtClean="0"/>
              <a:t>2021-02-01</a:t>
            </a:fld>
            <a:endParaRPr lang="en-CA"/>
          </a:p>
        </p:txBody>
      </p:sp>
      <p:sp>
        <p:nvSpPr>
          <p:cNvPr id="5" name="Footer Placeholder 4"/>
          <p:cNvSpPr>
            <a:spLocks noGrp="1"/>
          </p:cNvSpPr>
          <p:nvPr>
            <p:ph type="ftr" sz="quarter" idx="11"/>
          </p:nvPr>
        </p:nvSpPr>
        <p:spPr>
          <a:xfrm>
            <a:off x="3124200" y="255563"/>
            <a:ext cx="2895600" cy="365125"/>
          </a:xfrm>
        </p:spPr>
        <p:txBody>
          <a:bodyPr/>
          <a:lstStyle/>
          <a:p>
            <a:endParaRPr lang="en-CA"/>
          </a:p>
        </p:txBody>
      </p:sp>
      <p:sp>
        <p:nvSpPr>
          <p:cNvPr id="6" name="Slide Number Placeholder 5"/>
          <p:cNvSpPr>
            <a:spLocks noGrp="1"/>
          </p:cNvSpPr>
          <p:nvPr>
            <p:ph type="sldNum" sz="quarter" idx="12"/>
          </p:nvPr>
        </p:nvSpPr>
        <p:spPr>
          <a:xfrm>
            <a:off x="6553200" y="255563"/>
            <a:ext cx="2133600" cy="365125"/>
          </a:xfrm>
        </p:spPr>
        <p:txBody>
          <a:bodyPr/>
          <a:lstStyle/>
          <a:p>
            <a:fld id="{D97022BC-22FB-4C31-A81A-4496F7C8B801}" type="slidenum">
              <a:rPr lang="en-CA" smtClean="0"/>
              <a:t>‹#›</a:t>
            </a:fld>
            <a:endParaRPr lang="en-CA"/>
          </a:p>
        </p:txBody>
      </p:sp>
      <p:sp>
        <p:nvSpPr>
          <p:cNvPr id="7" name="Rectangle 6"/>
          <p:cNvSpPr/>
          <p:nvPr userDrawn="1"/>
        </p:nvSpPr>
        <p:spPr>
          <a:xfrm>
            <a:off x="0" y="5211598"/>
            <a:ext cx="9144000" cy="165618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1" name="Straight Connector 10"/>
          <p:cNvCxnSpPr/>
          <p:nvPr userDrawn="1"/>
        </p:nvCxnSpPr>
        <p:spPr>
          <a:xfrm>
            <a:off x="0" y="5211598"/>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Picture 5" descr="G:\!Workgrp\Media Communications\Logos &amp; Graphics\Logos &amp; Branding\BC Sunrise Logo\BCID_V_rgb_rev.pn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95536" y="5517230"/>
            <a:ext cx="1289372" cy="999625"/>
          </a:xfrm>
          <a:prstGeom prst="rect">
            <a:avLst/>
          </a:prstGeom>
          <a:noFill/>
          <a:extLst>
            <a:ext uri="{909E8E84-426E-40DD-AFC4-6F175D3DCCD1}">
              <a14:hiddenFill xmlns:a14="http://schemas.microsoft.com/office/drawing/2010/main">
                <a:solidFill>
                  <a:srgbClr val="FFFFFF"/>
                </a:solidFill>
              </a14:hiddenFill>
            </a:ext>
          </a:extLst>
        </p:spPr>
      </p:pic>
      <p:sp>
        <p:nvSpPr>
          <p:cNvPr id="3" name="Picture Placeholder 2"/>
          <p:cNvSpPr>
            <a:spLocks noGrp="1"/>
          </p:cNvSpPr>
          <p:nvPr>
            <p:ph type="pic" sz="quarter" idx="13" hasCustomPrompt="1"/>
          </p:nvPr>
        </p:nvSpPr>
        <p:spPr>
          <a:xfrm>
            <a:off x="0" y="-1"/>
            <a:ext cx="9144000" cy="5205600"/>
          </a:xfrm>
          <a:noFill/>
        </p:spPr>
        <p:txBody>
          <a:bodyPr anchor="ctr">
            <a:normAutofit/>
          </a:bodyPr>
          <a:lstStyle>
            <a:lvl1pPr marL="0" indent="0" algn="ctr">
              <a:buNone/>
              <a:defRPr sz="2400" baseline="0">
                <a:solidFill>
                  <a:schemeClr val="tx1"/>
                </a:solidFill>
              </a:defRPr>
            </a:lvl1pPr>
          </a:lstStyle>
          <a:p>
            <a:br>
              <a:rPr lang="en-CA" dirty="0"/>
            </a:br>
            <a:br>
              <a:rPr lang="en-CA" dirty="0"/>
            </a:br>
            <a:r>
              <a:rPr lang="en-CA" dirty="0"/>
              <a:t>Click icon to insert background image</a:t>
            </a:r>
          </a:p>
        </p:txBody>
      </p:sp>
      <p:sp>
        <p:nvSpPr>
          <p:cNvPr id="10" name="TextBox 9"/>
          <p:cNvSpPr txBox="1"/>
          <p:nvPr userDrawn="1"/>
        </p:nvSpPr>
        <p:spPr>
          <a:xfrm>
            <a:off x="-3781490" y="610827"/>
            <a:ext cx="3096344" cy="5439951"/>
          </a:xfrm>
          <a:prstGeom prst="rect">
            <a:avLst/>
          </a:prstGeom>
          <a:noFill/>
          <a:ln>
            <a:noFill/>
          </a:ln>
        </p:spPr>
        <p:txBody>
          <a:bodyPr wrap="square" rtlCol="0">
            <a:spAutoFit/>
          </a:bodyPr>
          <a:lstStyle/>
          <a:p>
            <a:pPr>
              <a:spcAft>
                <a:spcPts val="900"/>
              </a:spcAft>
            </a:pPr>
            <a:r>
              <a:rPr lang="en-CA" b="1" dirty="0">
                <a:solidFill>
                  <a:schemeClr val="tx1">
                    <a:lumMod val="50000"/>
                  </a:schemeClr>
                </a:solidFill>
              </a:rPr>
              <a:t>How to change the background image:</a:t>
            </a:r>
          </a:p>
          <a:p>
            <a:pPr marL="285750" indent="-285750">
              <a:buFont typeface="Arial" panose="020B0604020202020204" pitchFamily="34" charset="0"/>
              <a:buChar char="•"/>
            </a:pPr>
            <a:r>
              <a:rPr lang="en-CA" sz="1600" dirty="0">
                <a:solidFill>
                  <a:schemeClr val="tx1">
                    <a:lumMod val="50000"/>
                  </a:schemeClr>
                </a:solidFill>
              </a:rPr>
              <a:t>Delete the current photo.</a:t>
            </a:r>
          </a:p>
          <a:p>
            <a:pPr marL="285750" indent="-285750">
              <a:buFont typeface="Arial" panose="020B0604020202020204" pitchFamily="34" charset="0"/>
              <a:buChar char="•"/>
            </a:pPr>
            <a:r>
              <a:rPr lang="en-CA" sz="1600" dirty="0">
                <a:solidFill>
                  <a:schemeClr val="tx1">
                    <a:lumMod val="50000"/>
                  </a:schemeClr>
                </a:solidFill>
              </a:rPr>
              <a:t>Click the “Image” icon at the centre that displays in the centre of the screen</a:t>
            </a:r>
          </a:p>
          <a:p>
            <a:pPr marL="285750" indent="-285750">
              <a:buFont typeface="Arial" panose="020B0604020202020204" pitchFamily="34" charset="0"/>
              <a:buChar char="•"/>
            </a:pPr>
            <a:r>
              <a:rPr lang="en-CA" sz="1600" dirty="0">
                <a:solidFill>
                  <a:schemeClr val="tx1">
                    <a:lumMod val="50000"/>
                  </a:schemeClr>
                </a:solidFill>
              </a:rPr>
              <a:t>Select the file you wish to use</a:t>
            </a:r>
          </a:p>
          <a:p>
            <a:pPr marL="285750" indent="-285750">
              <a:buFont typeface="Arial" panose="020B0604020202020204" pitchFamily="34" charset="0"/>
              <a:buChar char="•"/>
            </a:pPr>
            <a:r>
              <a:rPr lang="en-CA" sz="1600" dirty="0">
                <a:solidFill>
                  <a:schemeClr val="tx1">
                    <a:lumMod val="50000"/>
                  </a:schemeClr>
                </a:solidFill>
              </a:rPr>
              <a:t>(If necessary): navigate to the “Format” tab on the Ribbon Menu, then use the Crop Tool to reposition or resize the image</a:t>
            </a:r>
          </a:p>
          <a:p>
            <a:pPr marL="285750" indent="-285750">
              <a:buFont typeface="Arial" panose="020B0604020202020204" pitchFamily="34" charset="0"/>
              <a:buChar char="•"/>
            </a:pPr>
            <a:r>
              <a:rPr lang="en-CA" sz="1600" b="1" dirty="0">
                <a:solidFill>
                  <a:schemeClr val="tx1">
                    <a:lumMod val="50000"/>
                  </a:schemeClr>
                </a:solidFill>
              </a:rPr>
              <a:t>IMPORTANT:</a:t>
            </a:r>
            <a:r>
              <a:rPr lang="en-CA" sz="1600" dirty="0">
                <a:solidFill>
                  <a:schemeClr val="tx1">
                    <a:lumMod val="50000"/>
                  </a:schemeClr>
                </a:solidFill>
              </a:rPr>
              <a:t> After you’ve inserted the image, navigate to the “Format” tab on the Ribbon Menu, then under the “Adjust” section, click “Compress Images.” Compress the image to 150 dpi. This will help to reduce the file size of your presentation.</a:t>
            </a:r>
            <a:endParaRPr lang="en-CA" sz="1600" b="1" dirty="0">
              <a:solidFill>
                <a:schemeClr val="tx1">
                  <a:lumMod val="50000"/>
                </a:schemeClr>
              </a:solidFill>
            </a:endParaRPr>
          </a:p>
        </p:txBody>
      </p:sp>
      <p:sp>
        <p:nvSpPr>
          <p:cNvPr id="12" name="Right Arrow 11"/>
          <p:cNvSpPr/>
          <p:nvPr userDrawn="1"/>
        </p:nvSpPr>
        <p:spPr>
          <a:xfrm>
            <a:off x="-657206" y="3084251"/>
            <a:ext cx="403546" cy="399776"/>
          </a:xfrm>
          <a:prstGeom prst="right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8" name="Group 17"/>
          <p:cNvGrpSpPr/>
          <p:nvPr userDrawn="1"/>
        </p:nvGrpSpPr>
        <p:grpSpPr>
          <a:xfrm>
            <a:off x="2562070" y="-873501"/>
            <a:ext cx="4019859" cy="461665"/>
            <a:chOff x="2038041" y="-873501"/>
            <a:chExt cx="4019859" cy="461665"/>
          </a:xfrm>
        </p:grpSpPr>
        <p:sp>
          <p:nvSpPr>
            <p:cNvPr id="13" name="TextBox 12"/>
            <p:cNvSpPr txBox="1"/>
            <p:nvPr userDrawn="1"/>
          </p:nvSpPr>
          <p:spPr>
            <a:xfrm>
              <a:off x="2628900" y="-873501"/>
              <a:ext cx="3429000"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Title Slide</a:t>
              </a:r>
              <a:endParaRPr lang="en-CA" sz="2000" dirty="0">
                <a:solidFill>
                  <a:schemeClr val="bg1">
                    <a:lumMod val="50000"/>
                    <a:lumOff val="50000"/>
                  </a:schemeClr>
                </a:solidFill>
              </a:endParaRPr>
            </a:p>
          </p:txBody>
        </p:sp>
        <p:sp>
          <p:nvSpPr>
            <p:cNvPr id="9" name="Rectangle 8"/>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p:cNvSpPr/>
            <p:nvPr userDrawn="1"/>
          </p:nvSpPr>
          <p:spPr>
            <a:xfrm>
              <a:off x="2038041" y="-571499"/>
              <a:ext cx="447984" cy="96824"/>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20" name="Straight Connector 19"/>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9642410" y="598855"/>
            <a:ext cx="3096344" cy="5032147"/>
          </a:xfrm>
          <a:prstGeom prst="rect">
            <a:avLst/>
          </a:prstGeom>
          <a:noFill/>
          <a:ln>
            <a:noFill/>
          </a:ln>
        </p:spPr>
        <p:txBody>
          <a:bodyPr wrap="square" rtlCol="0">
            <a:spAutoFit/>
          </a:bodyPr>
          <a:lstStyle/>
          <a:p>
            <a:pPr>
              <a:spcAft>
                <a:spcPts val="900"/>
              </a:spcAft>
            </a:pPr>
            <a:r>
              <a:rPr lang="en-CA" b="1" dirty="0">
                <a:solidFill>
                  <a:schemeClr val="tx1">
                    <a:lumMod val="50000"/>
                  </a:schemeClr>
                </a:solidFill>
              </a:rPr>
              <a:t>Make a strong first impression!</a:t>
            </a:r>
          </a:p>
          <a:p>
            <a:pPr>
              <a:spcAft>
                <a:spcPts val="900"/>
              </a:spcAft>
            </a:pPr>
            <a:r>
              <a:rPr lang="en-CA" b="0" dirty="0">
                <a:solidFill>
                  <a:schemeClr val="tx1">
                    <a:lumMod val="50000"/>
                  </a:schemeClr>
                </a:solidFill>
              </a:rPr>
              <a:t>The amount of polish and professionalism that goes into your title slide will set your audience’s expectation for what’s to come in the rest of your presentation.</a:t>
            </a:r>
          </a:p>
          <a:p>
            <a:pPr>
              <a:spcAft>
                <a:spcPts val="900"/>
              </a:spcAft>
            </a:pPr>
            <a:r>
              <a:rPr lang="en-CA" b="0" dirty="0">
                <a:solidFill>
                  <a:schemeClr val="tx1">
                    <a:lumMod val="50000"/>
                  </a:schemeClr>
                </a:solidFill>
              </a:rPr>
              <a:t>Try to use a high-quality background</a:t>
            </a:r>
            <a:r>
              <a:rPr lang="en-CA" b="0" baseline="0" dirty="0">
                <a:solidFill>
                  <a:schemeClr val="tx1">
                    <a:lumMod val="50000"/>
                  </a:schemeClr>
                </a:solidFill>
              </a:rPr>
              <a:t> </a:t>
            </a:r>
            <a:r>
              <a:rPr lang="en-CA" b="0" dirty="0">
                <a:solidFill>
                  <a:schemeClr val="tx1">
                    <a:lumMod val="50000"/>
                  </a:schemeClr>
                </a:solidFill>
              </a:rPr>
              <a:t>photo or image that is visually striking and/or that sends a clear message on the topic of your presentation. Avoid using generic “clip art” images</a:t>
            </a:r>
            <a:r>
              <a:rPr lang="en-CA" b="0" baseline="0" dirty="0">
                <a:solidFill>
                  <a:schemeClr val="tx1">
                    <a:lumMod val="50000"/>
                  </a:schemeClr>
                </a:solidFill>
              </a:rPr>
              <a:t> or low-quality photos (e.g. blurry or pixilated images).</a:t>
            </a:r>
            <a:endParaRPr lang="en-CA" b="0" dirty="0">
              <a:solidFill>
                <a:schemeClr val="tx1">
                  <a:lumMod val="50000"/>
                </a:schemeClr>
              </a:solidFill>
            </a:endParaRPr>
          </a:p>
        </p:txBody>
      </p:sp>
    </p:spTree>
    <p:extLst>
      <p:ext uri="{BB962C8B-B14F-4D97-AF65-F5344CB8AC3E}">
        <p14:creationId xmlns:p14="http://schemas.microsoft.com/office/powerpoint/2010/main" val="104120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776AC1E2-D3EB-42D2-B148-72BDBC9CD346}" type="datetime1">
              <a:rPr lang="en-CA" smtClean="0"/>
              <a:t>2021-02-01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97022BC-22FB-4C31-A81A-4496F7C8B801}" type="slidenum">
              <a:rPr lang="en-CA" smtClean="0"/>
              <a:t>‹#›</a:t>
            </a:fld>
            <a:endParaRPr lang="en-CA"/>
          </a:p>
        </p:txBody>
      </p:sp>
      <p:sp>
        <p:nvSpPr>
          <p:cNvPr id="7" name="Rectangle 6"/>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grpSp>
        <p:nvGrpSpPr>
          <p:cNvPr id="11" name="Group 10"/>
          <p:cNvGrpSpPr/>
          <p:nvPr userDrawn="1"/>
        </p:nvGrpSpPr>
        <p:grpSpPr>
          <a:xfrm>
            <a:off x="2074785" y="-873501"/>
            <a:ext cx="4994430" cy="461665"/>
            <a:chOff x="2038041" y="-873501"/>
            <a:chExt cx="4994430" cy="461665"/>
          </a:xfrm>
        </p:grpSpPr>
        <p:sp>
          <p:nvSpPr>
            <p:cNvPr id="12" name="TextBox 11"/>
            <p:cNvSpPr txBox="1"/>
            <p:nvPr userDrawn="1"/>
          </p:nvSpPr>
          <p:spPr>
            <a:xfrm>
              <a:off x="2628899" y="-873501"/>
              <a:ext cx="4403572"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Title and Content</a:t>
              </a:r>
              <a:endParaRPr lang="en-CA" sz="2000" dirty="0">
                <a:solidFill>
                  <a:schemeClr val="bg1">
                    <a:lumMod val="50000"/>
                    <a:lumOff val="50000"/>
                  </a:schemeClr>
                </a:solidFill>
              </a:endParaRPr>
            </a:p>
          </p:txBody>
        </p:sp>
        <p:sp>
          <p:nvSpPr>
            <p:cNvPr id="13" name="Rectangle 12"/>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userDrawn="1"/>
          </p:nvSpPr>
          <p:spPr>
            <a:xfrm>
              <a:off x="2038041"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5" name="Straight Connector 14"/>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2118909" y="-644904"/>
            <a:ext cx="6858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2217969" y="-644904"/>
            <a:ext cx="25908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2118909" y="-578913"/>
            <a:ext cx="6858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2217969" y="-578913"/>
            <a:ext cx="25908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userDrawn="1"/>
        </p:nvSpPr>
        <p:spPr>
          <a:xfrm>
            <a:off x="-3340100" y="1529807"/>
            <a:ext cx="2769254" cy="4278094"/>
          </a:xfrm>
          <a:prstGeom prst="rect">
            <a:avLst/>
          </a:prstGeom>
          <a:noFill/>
          <a:ln>
            <a:noFill/>
          </a:ln>
        </p:spPr>
        <p:txBody>
          <a:bodyPr wrap="square" rtlCol="0">
            <a:spAutoFit/>
          </a:bodyPr>
          <a:lstStyle/>
          <a:p>
            <a:pPr marL="0" indent="0">
              <a:buFont typeface="Arial" panose="020B0604020202020204" pitchFamily="34" charset="0"/>
              <a:buNone/>
            </a:pPr>
            <a:r>
              <a:rPr lang="en-CA" sz="1600" b="1" dirty="0">
                <a:solidFill>
                  <a:schemeClr val="tx1">
                    <a:lumMod val="50000"/>
                  </a:schemeClr>
                </a:solidFill>
              </a:rPr>
              <a:t>Make full use of the features in this</a:t>
            </a:r>
            <a:r>
              <a:rPr lang="en-CA" sz="1600" b="1" baseline="0" dirty="0">
                <a:solidFill>
                  <a:schemeClr val="tx1">
                    <a:lumMod val="50000"/>
                  </a:schemeClr>
                </a:solidFill>
              </a:rPr>
              <a:t> template!</a:t>
            </a:r>
            <a:endParaRPr lang="en-CA" sz="1600" b="1" dirty="0">
              <a:solidFill>
                <a:schemeClr val="tx1">
                  <a:lumMod val="50000"/>
                </a:schemeClr>
              </a:solidFill>
            </a:endParaRPr>
          </a:p>
          <a:p>
            <a:pPr marL="0" indent="0">
              <a:buFont typeface="Arial" panose="020B0604020202020204" pitchFamily="34" charset="0"/>
              <a:buNone/>
            </a:pPr>
            <a:endParaRPr lang="en-CA" sz="1600" dirty="0">
              <a:solidFill>
                <a:schemeClr val="tx1">
                  <a:lumMod val="50000"/>
                </a:schemeClr>
              </a:solidFill>
            </a:endParaRPr>
          </a:p>
          <a:p>
            <a:pPr marL="0" indent="0">
              <a:buFont typeface="Arial" panose="020B0604020202020204" pitchFamily="34" charset="0"/>
              <a:buNone/>
            </a:pPr>
            <a:r>
              <a:rPr lang="en-CA" sz="1600" dirty="0">
                <a:solidFill>
                  <a:schemeClr val="tx1">
                    <a:lumMod val="50000"/>
                  </a:schemeClr>
                </a:solidFill>
              </a:rPr>
              <a:t>There</a:t>
            </a:r>
            <a:r>
              <a:rPr lang="en-CA" sz="1600" baseline="0" dirty="0">
                <a:solidFill>
                  <a:schemeClr val="tx1">
                    <a:lumMod val="50000"/>
                  </a:schemeClr>
                </a:solidFill>
              </a:rPr>
              <a:t> are a number of pre-made slide layouts included in this PowerPoint template that are designed to add more visual appeal and variety to your presentation. </a:t>
            </a:r>
          </a:p>
          <a:p>
            <a:pPr marL="0" indent="0">
              <a:buFont typeface="Arial" panose="020B0604020202020204" pitchFamily="34" charset="0"/>
              <a:buNone/>
            </a:pPr>
            <a:endParaRPr lang="en-CA" sz="1600" baseline="0" dirty="0">
              <a:solidFill>
                <a:schemeClr val="tx1">
                  <a:lumMod val="50000"/>
                </a:schemeClr>
              </a:solidFill>
            </a:endParaRPr>
          </a:p>
          <a:p>
            <a:pPr marL="0" indent="0">
              <a:buFont typeface="Arial" panose="020B0604020202020204" pitchFamily="34" charset="0"/>
              <a:buNone/>
            </a:pPr>
            <a:r>
              <a:rPr lang="en-CA" sz="1600" baseline="0" dirty="0">
                <a:solidFill>
                  <a:schemeClr val="tx1">
                    <a:lumMod val="50000"/>
                  </a:schemeClr>
                </a:solidFill>
              </a:rPr>
              <a:t>Try them out! On the “Home” tab of the ribbon menu, navigate to the “Slides” section. Select the “New Slide” dropdown menu to access a selection of different layout options for your new slides.</a:t>
            </a:r>
          </a:p>
        </p:txBody>
      </p:sp>
      <p:sp>
        <p:nvSpPr>
          <p:cNvPr id="30" name="TextBox 29"/>
          <p:cNvSpPr txBox="1"/>
          <p:nvPr userDrawn="1"/>
        </p:nvSpPr>
        <p:spPr>
          <a:xfrm>
            <a:off x="9702800" y="330200"/>
            <a:ext cx="2769254" cy="6247864"/>
          </a:xfrm>
          <a:prstGeom prst="rect">
            <a:avLst/>
          </a:prstGeom>
          <a:noFill/>
          <a:ln>
            <a:noFill/>
          </a:ln>
        </p:spPr>
        <p:txBody>
          <a:bodyPr wrap="square" rtlCol="0">
            <a:spAutoFit/>
          </a:bodyPr>
          <a:lstStyle/>
          <a:p>
            <a:pPr marL="0" indent="0">
              <a:buFont typeface="Arial" panose="020B0604020202020204" pitchFamily="34" charset="0"/>
              <a:buNone/>
            </a:pPr>
            <a:r>
              <a:rPr lang="en-CA" sz="1600" b="1" dirty="0">
                <a:solidFill>
                  <a:schemeClr val="tx1">
                    <a:lumMod val="50000"/>
                  </a:schemeClr>
                </a:solidFill>
              </a:rPr>
              <a:t>Advice:</a:t>
            </a:r>
            <a:r>
              <a:rPr lang="en-CA" sz="1600" b="1" baseline="0" dirty="0">
                <a:solidFill>
                  <a:schemeClr val="tx1">
                    <a:lumMod val="50000"/>
                  </a:schemeClr>
                </a:solidFill>
              </a:rPr>
              <a:t> less is more when it comes to presentation slides!</a:t>
            </a:r>
            <a:endParaRPr lang="en-CA" sz="1600" b="1" dirty="0">
              <a:solidFill>
                <a:schemeClr val="tx1">
                  <a:lumMod val="50000"/>
                </a:schemeClr>
              </a:solidFill>
            </a:endParaRPr>
          </a:p>
          <a:p>
            <a:pPr marL="0" indent="0">
              <a:buFont typeface="Arial" panose="020B0604020202020204" pitchFamily="34" charset="0"/>
              <a:buNone/>
            </a:pPr>
            <a:endParaRPr lang="en-CA" sz="1600" dirty="0">
              <a:solidFill>
                <a:schemeClr val="tx1">
                  <a:lumMod val="50000"/>
                </a:schemeClr>
              </a:solidFill>
            </a:endParaRPr>
          </a:p>
          <a:p>
            <a:pPr marL="285750" indent="-285750">
              <a:buFont typeface="Arial" panose="020B0604020202020204" pitchFamily="34" charset="0"/>
              <a:buChar char="•"/>
            </a:pPr>
            <a:r>
              <a:rPr lang="en-CA" sz="1600" dirty="0">
                <a:solidFill>
                  <a:schemeClr val="tx1">
                    <a:lumMod val="50000"/>
                  </a:schemeClr>
                </a:solidFill>
              </a:rPr>
              <a:t>Try</a:t>
            </a:r>
            <a:r>
              <a:rPr lang="en-CA" sz="1600" baseline="0" dirty="0">
                <a:solidFill>
                  <a:schemeClr val="tx1">
                    <a:lumMod val="50000"/>
                  </a:schemeClr>
                </a:solidFill>
              </a:rPr>
              <a:t> to avoid adding more than a few brief, memorable bullets or sentences to each slide.</a:t>
            </a:r>
          </a:p>
          <a:p>
            <a:pPr marL="285750" indent="-285750">
              <a:buFont typeface="Arial" panose="020B0604020202020204" pitchFamily="34" charset="0"/>
              <a:buChar char="•"/>
            </a:pPr>
            <a:endParaRPr lang="en-CA" sz="1600" baseline="0" dirty="0">
              <a:solidFill>
                <a:schemeClr val="tx1">
                  <a:lumMod val="50000"/>
                </a:schemeClr>
              </a:solidFill>
            </a:endParaRPr>
          </a:p>
          <a:p>
            <a:pPr marL="285750" indent="-285750">
              <a:buFont typeface="Arial" panose="020B0604020202020204" pitchFamily="34" charset="0"/>
              <a:buChar char="•"/>
            </a:pPr>
            <a:r>
              <a:rPr lang="en-CA" sz="1600" baseline="0" dirty="0">
                <a:solidFill>
                  <a:schemeClr val="tx1">
                    <a:lumMod val="50000"/>
                  </a:schemeClr>
                </a:solidFill>
              </a:rPr>
              <a:t>Too much text can be overwhelming for the viewer - you can always expand on the slide’s bullets when you speak to them in your presentation.</a:t>
            </a:r>
          </a:p>
          <a:p>
            <a:pPr marL="285750" indent="-285750">
              <a:buFont typeface="Arial" panose="020B0604020202020204" pitchFamily="34" charset="0"/>
              <a:buChar char="•"/>
            </a:pPr>
            <a:endParaRPr lang="en-CA" sz="1600" baseline="0" dirty="0">
              <a:solidFill>
                <a:schemeClr val="tx1">
                  <a:lumMod val="50000"/>
                </a:schemeClr>
              </a:solidFill>
            </a:endParaRPr>
          </a:p>
          <a:p>
            <a:pPr marL="285750" indent="-285750">
              <a:buFont typeface="Arial" panose="020B0604020202020204" pitchFamily="34" charset="0"/>
              <a:buChar char="•"/>
            </a:pPr>
            <a:r>
              <a:rPr lang="en-CA" sz="1600" baseline="0" dirty="0">
                <a:solidFill>
                  <a:schemeClr val="tx1">
                    <a:lumMod val="50000"/>
                  </a:schemeClr>
                </a:solidFill>
              </a:rPr>
              <a:t>If the slide is starting to feel text-heavy, consider breaking the content up into two or more slides. Your presentation will take the same amount of time to run through regardless of whether your bullets are all crammed on to one slide or split up into multiple!</a:t>
            </a:r>
            <a:endParaRPr lang="en-CA" sz="1600" dirty="0">
              <a:solidFill>
                <a:schemeClr val="tx1">
                  <a:lumMod val="50000"/>
                </a:schemeClr>
              </a:solidFill>
            </a:endParaRP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58633" y="82527"/>
            <a:ext cx="2790902" cy="995422"/>
          </a:xfrm>
          <a:prstGeom prst="rect">
            <a:avLst/>
          </a:prstGeom>
        </p:spPr>
      </p:pic>
    </p:spTree>
    <p:extLst>
      <p:ext uri="{BB962C8B-B14F-4D97-AF65-F5344CB8AC3E}">
        <p14:creationId xmlns:p14="http://schemas.microsoft.com/office/powerpoint/2010/main" val="1279103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Image (Righ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6017419" y="1164431"/>
            <a:ext cx="3124745"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457200" y="1600200"/>
            <a:ext cx="5122912" cy="4525963"/>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p>
            <a:fld id="{22576E9C-CC34-42DA-8F50-1CFB44D26686}" type="datetime1">
              <a:rPr lang="en-CA" smtClean="0"/>
              <a:t>2021-02-01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97022BC-22FB-4C31-A81A-4496F7C8B801}" type="slidenum">
              <a:rPr lang="en-CA" smtClean="0"/>
              <a:t>‹#›</a:t>
            </a:fld>
            <a:endParaRPr lang="en-CA"/>
          </a:p>
        </p:txBody>
      </p:sp>
      <p:sp>
        <p:nvSpPr>
          <p:cNvPr id="7" name="Rectangle 6"/>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cxnSp>
        <p:nvCxnSpPr>
          <p:cNvPr id="13" name="Straight Connector 12"/>
          <p:cNvCxnSpPr/>
          <p:nvPr userDrawn="1"/>
        </p:nvCxnSpPr>
        <p:spPr>
          <a:xfrm flipV="1">
            <a:off x="6012160" y="1160476"/>
            <a:ext cx="0" cy="5697524"/>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9909110" y="1554176"/>
            <a:ext cx="3096344" cy="4916731"/>
          </a:xfrm>
          <a:prstGeom prst="rect">
            <a:avLst/>
          </a:prstGeom>
          <a:noFill/>
          <a:ln>
            <a:noFill/>
          </a:ln>
        </p:spPr>
        <p:txBody>
          <a:bodyPr wrap="square" rtlCol="0">
            <a:spAutoFit/>
          </a:bodyPr>
          <a:lstStyle/>
          <a:p>
            <a:pPr>
              <a:spcAft>
                <a:spcPts val="900"/>
              </a:spcAft>
            </a:pPr>
            <a:r>
              <a:rPr lang="en-CA" b="1" dirty="0">
                <a:solidFill>
                  <a:schemeClr val="tx1">
                    <a:lumMod val="50000"/>
                  </a:schemeClr>
                </a:solidFill>
              </a:rPr>
              <a:t>How to add an image:</a:t>
            </a:r>
          </a:p>
          <a:p>
            <a:pPr marL="285750" indent="-285750">
              <a:buFont typeface="Arial" panose="020B0604020202020204" pitchFamily="34" charset="0"/>
              <a:buChar char="•"/>
            </a:pPr>
            <a:r>
              <a:rPr lang="en-CA" sz="1600" dirty="0">
                <a:solidFill>
                  <a:schemeClr val="tx1">
                    <a:lumMod val="50000"/>
                  </a:schemeClr>
                </a:solidFill>
              </a:rPr>
              <a:t>Click the “Image” icon at the centre that displays in the centre of the screen</a:t>
            </a:r>
          </a:p>
          <a:p>
            <a:pPr marL="285750" indent="-285750">
              <a:buFont typeface="Arial" panose="020B0604020202020204" pitchFamily="34" charset="0"/>
              <a:buChar char="•"/>
            </a:pPr>
            <a:r>
              <a:rPr lang="en-CA" sz="1600" dirty="0">
                <a:solidFill>
                  <a:schemeClr val="tx1">
                    <a:lumMod val="50000"/>
                  </a:schemeClr>
                </a:solidFill>
              </a:rPr>
              <a:t>Select the file you wish to use</a:t>
            </a:r>
          </a:p>
          <a:p>
            <a:pPr marL="285750" indent="-285750">
              <a:buFont typeface="Arial" panose="020B0604020202020204" pitchFamily="34" charset="0"/>
              <a:buChar char="•"/>
            </a:pPr>
            <a:r>
              <a:rPr lang="en-CA" sz="1600" dirty="0">
                <a:solidFill>
                  <a:schemeClr val="tx1">
                    <a:lumMod val="50000"/>
                  </a:schemeClr>
                </a:solidFill>
              </a:rPr>
              <a:t>(If necessary): navigate to the “Format” tab on the Ribbon Menu, then use the Crop Tool to reposition or resize the image</a:t>
            </a:r>
          </a:p>
          <a:p>
            <a:pPr marL="285750" indent="-285750">
              <a:buFont typeface="Arial" panose="020B0604020202020204" pitchFamily="34" charset="0"/>
              <a:buChar char="•"/>
            </a:pPr>
            <a:r>
              <a:rPr lang="en-CA" sz="1600" b="1" dirty="0">
                <a:solidFill>
                  <a:schemeClr val="tx1">
                    <a:lumMod val="50000"/>
                  </a:schemeClr>
                </a:solidFill>
              </a:rPr>
              <a:t>IMPORTANT:</a:t>
            </a:r>
            <a:r>
              <a:rPr lang="en-CA" sz="1600" dirty="0">
                <a:solidFill>
                  <a:schemeClr val="tx1">
                    <a:lumMod val="50000"/>
                  </a:schemeClr>
                </a:solidFill>
              </a:rPr>
              <a:t> After you’ve inserted the image, navigate to the “Format” tab on the Ribbon Menu, then under the “Adjust” section, click “Compress Images.” Compress the image to 150 dpi. This will help to reduce the file size of your presentation.</a:t>
            </a:r>
            <a:endParaRPr lang="en-CA" sz="1600" b="1" dirty="0">
              <a:solidFill>
                <a:schemeClr val="tx1">
                  <a:lumMod val="50000"/>
                </a:schemeClr>
              </a:solidFill>
            </a:endParaRPr>
          </a:p>
        </p:txBody>
      </p:sp>
      <p:sp>
        <p:nvSpPr>
          <p:cNvPr id="19" name="Right Arrow 18"/>
          <p:cNvSpPr/>
          <p:nvPr userDrawn="1"/>
        </p:nvSpPr>
        <p:spPr>
          <a:xfrm flipH="1">
            <a:off x="9375794" y="3570400"/>
            <a:ext cx="403546" cy="399776"/>
          </a:xfrm>
          <a:prstGeom prst="right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TextBox 14"/>
          <p:cNvSpPr txBox="1"/>
          <p:nvPr userDrawn="1"/>
        </p:nvSpPr>
        <p:spPr>
          <a:xfrm>
            <a:off x="2294999" y="-873501"/>
            <a:ext cx="5144858"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Content + Image (Right)</a:t>
            </a:r>
            <a:endParaRPr lang="en-CA" sz="2000" dirty="0">
              <a:solidFill>
                <a:schemeClr val="bg1">
                  <a:lumMod val="50000"/>
                  <a:lumOff val="50000"/>
                </a:schemeClr>
              </a:solidFill>
            </a:endParaRPr>
          </a:p>
        </p:txBody>
      </p:sp>
      <p:sp>
        <p:nvSpPr>
          <p:cNvPr id="16" name="Rectangle 15"/>
          <p:cNvSpPr/>
          <p:nvPr userDrawn="1"/>
        </p:nvSpPr>
        <p:spPr>
          <a:xfrm>
            <a:off x="1704142"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0" name="Straight Connector 19"/>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Rectangle 20"/>
          <p:cNvSpPr/>
          <p:nvPr userDrawn="1"/>
        </p:nvSpPr>
        <p:spPr>
          <a:xfrm>
            <a:off x="1998921" y="-711527"/>
            <a:ext cx="113629" cy="198000"/>
          </a:xfrm>
          <a:prstGeom prst="rect">
            <a:avLst/>
          </a:prstGeom>
          <a:solidFill>
            <a:schemeClr val="tx1">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p:cNvSpPr/>
          <p:nvPr userDrawn="1"/>
        </p:nvSpPr>
        <p:spPr>
          <a:xfrm>
            <a:off x="1704142"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2" name="Straight Connector 21"/>
          <p:cNvCxnSpPr/>
          <p:nvPr userDrawn="1"/>
        </p:nvCxnSpPr>
        <p:spPr>
          <a:xfrm>
            <a:off x="1756958" y="-644904"/>
            <a:ext cx="198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756958" y="-578913"/>
            <a:ext cx="198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58633" y="82527"/>
            <a:ext cx="2790902" cy="995422"/>
          </a:xfrm>
          <a:prstGeom prst="rect">
            <a:avLst/>
          </a:prstGeom>
        </p:spPr>
      </p:pic>
    </p:spTree>
    <p:extLst>
      <p:ext uri="{BB962C8B-B14F-4D97-AF65-F5344CB8AC3E}">
        <p14:creationId xmlns:p14="http://schemas.microsoft.com/office/powerpoint/2010/main" val="183769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Image (Lef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0" y="1164431"/>
            <a:ext cx="3124745"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3563257" y="1600200"/>
            <a:ext cx="5122912" cy="4525963"/>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p>
            <a:fld id="{E37425DF-C0B0-4358-8CBE-B5FA271DB74D}" type="datetime1">
              <a:rPr lang="en-CA" smtClean="0"/>
              <a:t>2021-02-01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97022BC-22FB-4C31-A81A-4496F7C8B801}" type="slidenum">
              <a:rPr lang="en-CA" smtClean="0"/>
              <a:t>‹#›</a:t>
            </a:fld>
            <a:endParaRPr lang="en-CA"/>
          </a:p>
        </p:txBody>
      </p:sp>
      <p:sp>
        <p:nvSpPr>
          <p:cNvPr id="7" name="Rectangle 6"/>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cxnSp>
        <p:nvCxnSpPr>
          <p:cNvPr id="13" name="Straight Connector 12"/>
          <p:cNvCxnSpPr/>
          <p:nvPr userDrawn="1"/>
        </p:nvCxnSpPr>
        <p:spPr>
          <a:xfrm flipV="1">
            <a:off x="3129940" y="1160476"/>
            <a:ext cx="0" cy="5697524"/>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3781490" y="1592276"/>
            <a:ext cx="3096344" cy="4916731"/>
          </a:xfrm>
          <a:prstGeom prst="rect">
            <a:avLst/>
          </a:prstGeom>
          <a:noFill/>
          <a:ln>
            <a:noFill/>
          </a:ln>
        </p:spPr>
        <p:txBody>
          <a:bodyPr wrap="square" rtlCol="0">
            <a:spAutoFit/>
          </a:bodyPr>
          <a:lstStyle/>
          <a:p>
            <a:pPr>
              <a:spcAft>
                <a:spcPts val="900"/>
              </a:spcAft>
            </a:pPr>
            <a:r>
              <a:rPr lang="en-CA" b="1" dirty="0">
                <a:solidFill>
                  <a:schemeClr val="tx1">
                    <a:lumMod val="50000"/>
                  </a:schemeClr>
                </a:solidFill>
              </a:rPr>
              <a:t>How to add an image:</a:t>
            </a:r>
          </a:p>
          <a:p>
            <a:pPr marL="285750" indent="-285750">
              <a:buFont typeface="Arial" panose="020B0604020202020204" pitchFamily="34" charset="0"/>
              <a:buChar char="•"/>
            </a:pPr>
            <a:r>
              <a:rPr lang="en-CA" sz="1600" dirty="0">
                <a:solidFill>
                  <a:schemeClr val="tx1">
                    <a:lumMod val="50000"/>
                  </a:schemeClr>
                </a:solidFill>
              </a:rPr>
              <a:t>Click the “Image” icon at the centre that displays in the centre of the screen</a:t>
            </a:r>
          </a:p>
          <a:p>
            <a:pPr marL="285750" indent="-285750">
              <a:buFont typeface="Arial" panose="020B0604020202020204" pitchFamily="34" charset="0"/>
              <a:buChar char="•"/>
            </a:pPr>
            <a:r>
              <a:rPr lang="en-CA" sz="1600" dirty="0">
                <a:solidFill>
                  <a:schemeClr val="tx1">
                    <a:lumMod val="50000"/>
                  </a:schemeClr>
                </a:solidFill>
              </a:rPr>
              <a:t>Select the file you wish to use</a:t>
            </a:r>
          </a:p>
          <a:p>
            <a:pPr marL="285750" indent="-285750">
              <a:buFont typeface="Arial" panose="020B0604020202020204" pitchFamily="34" charset="0"/>
              <a:buChar char="•"/>
            </a:pPr>
            <a:r>
              <a:rPr lang="en-CA" sz="1600" dirty="0">
                <a:solidFill>
                  <a:schemeClr val="tx1">
                    <a:lumMod val="50000"/>
                  </a:schemeClr>
                </a:solidFill>
              </a:rPr>
              <a:t>(If necessary): navigate to the “Format” tab on the Ribbon Menu, then use the Crop Tool to reposition or resize the image</a:t>
            </a:r>
          </a:p>
          <a:p>
            <a:pPr marL="285750" indent="-285750">
              <a:buFont typeface="Arial" panose="020B0604020202020204" pitchFamily="34" charset="0"/>
              <a:buChar char="•"/>
            </a:pPr>
            <a:r>
              <a:rPr lang="en-CA" sz="1600" b="1" dirty="0">
                <a:solidFill>
                  <a:schemeClr val="tx1">
                    <a:lumMod val="50000"/>
                  </a:schemeClr>
                </a:solidFill>
              </a:rPr>
              <a:t>IMPORTANT:</a:t>
            </a:r>
            <a:r>
              <a:rPr lang="en-CA" sz="1600" dirty="0">
                <a:solidFill>
                  <a:schemeClr val="tx1">
                    <a:lumMod val="50000"/>
                  </a:schemeClr>
                </a:solidFill>
              </a:rPr>
              <a:t> After you’ve inserted the image, navigate to the “Format” tab on the Ribbon Menu, then under the “Adjust” section, click “Compress Images.” Compress the image to 150 dpi. This will help to reduce the file size of your presentation.</a:t>
            </a:r>
            <a:endParaRPr lang="en-CA" sz="1600" b="1" dirty="0">
              <a:solidFill>
                <a:schemeClr val="tx1">
                  <a:lumMod val="50000"/>
                </a:schemeClr>
              </a:solidFill>
            </a:endParaRPr>
          </a:p>
        </p:txBody>
      </p:sp>
      <p:sp>
        <p:nvSpPr>
          <p:cNvPr id="15" name="Right Arrow 14"/>
          <p:cNvSpPr/>
          <p:nvPr userDrawn="1"/>
        </p:nvSpPr>
        <p:spPr>
          <a:xfrm>
            <a:off x="-657206" y="3811700"/>
            <a:ext cx="403546" cy="399776"/>
          </a:xfrm>
          <a:prstGeom prst="right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 name="Straight Connector 17"/>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userDrawn="1"/>
        </p:nvGrpSpPr>
        <p:grpSpPr>
          <a:xfrm>
            <a:off x="1766471" y="-873501"/>
            <a:ext cx="5611058" cy="461665"/>
            <a:chOff x="1704142" y="-873501"/>
            <a:chExt cx="5611058" cy="461665"/>
          </a:xfrm>
        </p:grpSpPr>
        <p:sp>
          <p:nvSpPr>
            <p:cNvPr id="16" name="TextBox 15"/>
            <p:cNvSpPr txBox="1"/>
            <p:nvPr userDrawn="1"/>
          </p:nvSpPr>
          <p:spPr>
            <a:xfrm>
              <a:off x="2294999" y="-873501"/>
              <a:ext cx="5020201"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Content + Image (Left)</a:t>
              </a:r>
              <a:endParaRPr lang="en-CA" sz="2000" dirty="0">
                <a:solidFill>
                  <a:schemeClr val="bg1">
                    <a:lumMod val="50000"/>
                    <a:lumOff val="50000"/>
                  </a:schemeClr>
                </a:solidFill>
              </a:endParaRPr>
            </a:p>
          </p:txBody>
        </p:sp>
        <p:sp>
          <p:nvSpPr>
            <p:cNvPr id="17" name="Rectangle 16"/>
            <p:cNvSpPr/>
            <p:nvPr userDrawn="1"/>
          </p:nvSpPr>
          <p:spPr>
            <a:xfrm>
              <a:off x="1704142"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userDrawn="1"/>
          </p:nvSpPr>
          <p:spPr>
            <a:xfrm>
              <a:off x="1744921" y="-711527"/>
              <a:ext cx="113629" cy="198000"/>
            </a:xfrm>
            <a:prstGeom prst="rect">
              <a:avLst/>
            </a:prstGeom>
            <a:solidFill>
              <a:schemeClr val="tx1">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a:off x="1704142"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21" name="Straight Connector 20"/>
          <p:cNvCxnSpPr/>
          <p:nvPr userDrawn="1"/>
        </p:nvCxnSpPr>
        <p:spPr>
          <a:xfrm>
            <a:off x="1966648" y="-644904"/>
            <a:ext cx="198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966648" y="-578913"/>
            <a:ext cx="198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58633" y="82527"/>
            <a:ext cx="2790902" cy="995422"/>
          </a:xfrm>
          <a:prstGeom prst="rect">
            <a:avLst/>
          </a:prstGeom>
        </p:spPr>
      </p:pic>
    </p:spTree>
    <p:extLst>
      <p:ext uri="{BB962C8B-B14F-4D97-AF65-F5344CB8AC3E}">
        <p14:creationId xmlns:p14="http://schemas.microsoft.com/office/powerpoint/2010/main" val="2207849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0" y="1164431"/>
            <a:ext cx="9144000"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4" name="Date Placeholder 3"/>
          <p:cNvSpPr>
            <a:spLocks noGrp="1"/>
          </p:cNvSpPr>
          <p:nvPr>
            <p:ph type="dt" sz="half" idx="10"/>
          </p:nvPr>
        </p:nvSpPr>
        <p:spPr/>
        <p:txBody>
          <a:bodyPr/>
          <a:lstStyle/>
          <a:p>
            <a:fld id="{DE227260-43BF-4406-80F6-27FEA7BCFF35}" type="datetime1">
              <a:rPr lang="en-CA" smtClean="0"/>
              <a:t>2021-02-01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97022BC-22FB-4C31-A81A-4496F7C8B801}" type="slidenum">
              <a:rPr lang="en-CA" smtClean="0"/>
              <a:t>‹#›</a:t>
            </a:fld>
            <a:endParaRPr lang="en-CA"/>
          </a:p>
        </p:txBody>
      </p:sp>
      <p:sp>
        <p:nvSpPr>
          <p:cNvPr id="7" name="Rectangle 6"/>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sp>
        <p:nvSpPr>
          <p:cNvPr id="14" name="TextBox 13"/>
          <p:cNvSpPr txBox="1"/>
          <p:nvPr userDrawn="1"/>
        </p:nvSpPr>
        <p:spPr>
          <a:xfrm>
            <a:off x="-3781490" y="1592276"/>
            <a:ext cx="3096344" cy="4916731"/>
          </a:xfrm>
          <a:prstGeom prst="rect">
            <a:avLst/>
          </a:prstGeom>
          <a:noFill/>
          <a:ln>
            <a:noFill/>
          </a:ln>
        </p:spPr>
        <p:txBody>
          <a:bodyPr wrap="square" rtlCol="0">
            <a:spAutoFit/>
          </a:bodyPr>
          <a:lstStyle/>
          <a:p>
            <a:pPr>
              <a:spcAft>
                <a:spcPts val="900"/>
              </a:spcAft>
            </a:pPr>
            <a:r>
              <a:rPr lang="en-CA" b="1" dirty="0">
                <a:solidFill>
                  <a:schemeClr val="tx1">
                    <a:lumMod val="50000"/>
                  </a:schemeClr>
                </a:solidFill>
              </a:rPr>
              <a:t>How to add an image:</a:t>
            </a:r>
          </a:p>
          <a:p>
            <a:pPr marL="285750" indent="-285750">
              <a:buFont typeface="Arial" panose="020B0604020202020204" pitchFamily="34" charset="0"/>
              <a:buChar char="•"/>
            </a:pPr>
            <a:r>
              <a:rPr lang="en-CA" sz="1600" dirty="0">
                <a:solidFill>
                  <a:schemeClr val="tx1">
                    <a:lumMod val="50000"/>
                  </a:schemeClr>
                </a:solidFill>
              </a:rPr>
              <a:t>Click the “Image” icon at the centre that displays in the centre of the screen</a:t>
            </a:r>
          </a:p>
          <a:p>
            <a:pPr marL="285750" indent="-285750">
              <a:buFont typeface="Arial" panose="020B0604020202020204" pitchFamily="34" charset="0"/>
              <a:buChar char="•"/>
            </a:pPr>
            <a:r>
              <a:rPr lang="en-CA" sz="1600" dirty="0">
                <a:solidFill>
                  <a:schemeClr val="tx1">
                    <a:lumMod val="50000"/>
                  </a:schemeClr>
                </a:solidFill>
              </a:rPr>
              <a:t>Select the file you wish to use</a:t>
            </a:r>
          </a:p>
          <a:p>
            <a:pPr marL="285750" indent="-285750">
              <a:buFont typeface="Arial" panose="020B0604020202020204" pitchFamily="34" charset="0"/>
              <a:buChar char="•"/>
            </a:pPr>
            <a:r>
              <a:rPr lang="en-CA" sz="1600" dirty="0">
                <a:solidFill>
                  <a:schemeClr val="tx1">
                    <a:lumMod val="50000"/>
                  </a:schemeClr>
                </a:solidFill>
              </a:rPr>
              <a:t>(If necessary): navigate to the “Format” tab on the Ribbon Menu, then use the Crop Tool to reposition or resize the image</a:t>
            </a:r>
          </a:p>
          <a:p>
            <a:pPr marL="285750" indent="-285750">
              <a:buFont typeface="Arial" panose="020B0604020202020204" pitchFamily="34" charset="0"/>
              <a:buChar char="•"/>
            </a:pPr>
            <a:r>
              <a:rPr lang="en-CA" sz="1600" b="1" dirty="0">
                <a:solidFill>
                  <a:schemeClr val="tx1">
                    <a:lumMod val="50000"/>
                  </a:schemeClr>
                </a:solidFill>
              </a:rPr>
              <a:t>IMPORTANT:</a:t>
            </a:r>
            <a:r>
              <a:rPr lang="en-CA" sz="1600" dirty="0">
                <a:solidFill>
                  <a:schemeClr val="tx1">
                    <a:lumMod val="50000"/>
                  </a:schemeClr>
                </a:solidFill>
              </a:rPr>
              <a:t> After you’ve inserted the image, navigate to the “Format” tab on the Ribbon Menu, then under the “Adjust” section, click “Compress Images.” Compress the image to 150 dpi. This will help to reduce the file size of your presentation.</a:t>
            </a:r>
            <a:endParaRPr lang="en-CA" sz="1600" b="1" dirty="0">
              <a:solidFill>
                <a:schemeClr val="tx1">
                  <a:lumMod val="50000"/>
                </a:schemeClr>
              </a:solidFill>
            </a:endParaRPr>
          </a:p>
        </p:txBody>
      </p:sp>
      <p:sp>
        <p:nvSpPr>
          <p:cNvPr id="15" name="Right Arrow 14"/>
          <p:cNvSpPr/>
          <p:nvPr userDrawn="1"/>
        </p:nvSpPr>
        <p:spPr>
          <a:xfrm>
            <a:off x="-657206" y="3811700"/>
            <a:ext cx="403546" cy="399776"/>
          </a:xfrm>
          <a:prstGeom prst="right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 name="Straight Connector 17"/>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userDrawn="1"/>
        </p:nvGrpSpPr>
        <p:grpSpPr>
          <a:xfrm>
            <a:off x="1994485" y="-873501"/>
            <a:ext cx="5155029" cy="461665"/>
            <a:chOff x="1704142" y="-873501"/>
            <a:chExt cx="5155029" cy="461665"/>
          </a:xfrm>
        </p:grpSpPr>
        <p:sp>
          <p:nvSpPr>
            <p:cNvPr id="16" name="TextBox 15"/>
            <p:cNvSpPr txBox="1"/>
            <p:nvPr userDrawn="1"/>
          </p:nvSpPr>
          <p:spPr>
            <a:xfrm>
              <a:off x="2295000" y="-873501"/>
              <a:ext cx="4564171"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a:t>
              </a:r>
              <a:r>
                <a:rPr lang="en-CA" sz="2400" baseline="0" dirty="0">
                  <a:solidFill>
                    <a:schemeClr val="bg1">
                      <a:lumMod val="50000"/>
                      <a:lumOff val="50000"/>
                    </a:schemeClr>
                  </a:solidFill>
                </a:rPr>
                <a:t> Full-Screen </a:t>
              </a:r>
              <a:r>
                <a:rPr lang="en-CA" sz="2400" dirty="0">
                  <a:solidFill>
                    <a:schemeClr val="bg1">
                      <a:lumMod val="50000"/>
                      <a:lumOff val="50000"/>
                    </a:schemeClr>
                  </a:solidFill>
                </a:rPr>
                <a:t>Image</a:t>
              </a:r>
              <a:endParaRPr lang="en-CA" sz="2000" dirty="0">
                <a:solidFill>
                  <a:schemeClr val="bg1">
                    <a:lumMod val="50000"/>
                    <a:lumOff val="50000"/>
                  </a:schemeClr>
                </a:solidFill>
              </a:endParaRPr>
            </a:p>
          </p:txBody>
        </p:sp>
        <p:sp>
          <p:nvSpPr>
            <p:cNvPr id="17" name="Rectangle 16"/>
            <p:cNvSpPr/>
            <p:nvPr userDrawn="1"/>
          </p:nvSpPr>
          <p:spPr>
            <a:xfrm>
              <a:off x="1704142"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userDrawn="1"/>
          </p:nvSpPr>
          <p:spPr>
            <a:xfrm>
              <a:off x="1744921" y="-711527"/>
              <a:ext cx="369799" cy="198000"/>
            </a:xfrm>
            <a:prstGeom prst="rect">
              <a:avLst/>
            </a:prstGeom>
            <a:solidFill>
              <a:schemeClr val="tx1">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a:off x="1704142"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58633" y="82527"/>
            <a:ext cx="2790902" cy="995422"/>
          </a:xfrm>
          <a:prstGeom prst="rect">
            <a:avLst/>
          </a:prstGeom>
        </p:spPr>
      </p:pic>
    </p:spTree>
    <p:extLst>
      <p:ext uri="{BB962C8B-B14F-4D97-AF65-F5344CB8AC3E}">
        <p14:creationId xmlns:p14="http://schemas.microsoft.com/office/powerpoint/2010/main" val="3175256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5155025B-7194-488F-AB3D-3F9A05534CB6}" type="datetime1">
              <a:rPr lang="en-CA" smtClean="0"/>
              <a:t>2021-02-01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97022BC-22FB-4C31-A81A-4496F7C8B801}" type="slidenum">
              <a:rPr lang="en-CA" smtClean="0"/>
              <a:t>‹#›</a:t>
            </a:fld>
            <a:endParaRPr lang="en-CA"/>
          </a:p>
        </p:txBody>
      </p:sp>
      <p:sp>
        <p:nvSpPr>
          <p:cNvPr id="16" name="Rectangle 15"/>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grpSp>
        <p:nvGrpSpPr>
          <p:cNvPr id="11" name="Group 10"/>
          <p:cNvGrpSpPr/>
          <p:nvPr userDrawn="1"/>
        </p:nvGrpSpPr>
        <p:grpSpPr>
          <a:xfrm>
            <a:off x="2351284" y="-873501"/>
            <a:ext cx="4441431" cy="461665"/>
            <a:chOff x="2038041" y="-873501"/>
            <a:chExt cx="4441431" cy="461665"/>
          </a:xfrm>
        </p:grpSpPr>
        <p:sp>
          <p:nvSpPr>
            <p:cNvPr id="12" name="TextBox 11"/>
            <p:cNvSpPr txBox="1"/>
            <p:nvPr userDrawn="1"/>
          </p:nvSpPr>
          <p:spPr>
            <a:xfrm>
              <a:off x="2628899" y="-873501"/>
              <a:ext cx="3850573"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Two Content</a:t>
              </a:r>
              <a:endParaRPr lang="en-CA" sz="2000" dirty="0">
                <a:solidFill>
                  <a:schemeClr val="bg1">
                    <a:lumMod val="50000"/>
                    <a:lumOff val="50000"/>
                  </a:schemeClr>
                </a:solidFill>
              </a:endParaRPr>
            </a:p>
          </p:txBody>
        </p:sp>
        <p:sp>
          <p:nvSpPr>
            <p:cNvPr id="13" name="Rectangle 12"/>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userDrawn="1"/>
          </p:nvSpPr>
          <p:spPr>
            <a:xfrm>
              <a:off x="2038041"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5" name="Straight Connector 14"/>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3" idx="2"/>
            <a:endCxn id="14" idx="2"/>
          </p:cNvCxnSpPr>
          <p:nvPr userDrawn="1"/>
        </p:nvCxnSpPr>
        <p:spPr>
          <a:xfrm flipV="1">
            <a:off x="2575276" y="-751938"/>
            <a:ext cx="0" cy="277263"/>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2398231" y="-644904"/>
            <a:ext cx="126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2398231" y="-578913"/>
            <a:ext cx="126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2620996" y="-644904"/>
            <a:ext cx="126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2620996" y="-578913"/>
            <a:ext cx="126000" cy="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58633" y="82527"/>
            <a:ext cx="2790902" cy="995422"/>
          </a:xfrm>
          <a:prstGeom prst="rect">
            <a:avLst/>
          </a:prstGeom>
        </p:spPr>
      </p:pic>
    </p:spTree>
    <p:extLst>
      <p:ext uri="{BB962C8B-B14F-4D97-AF65-F5344CB8AC3E}">
        <p14:creationId xmlns:p14="http://schemas.microsoft.com/office/powerpoint/2010/main" val="2648559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535E98AD-2CD0-4678-9666-9C91F3D96C39}" type="datetime1">
              <a:rPr lang="en-CA" smtClean="0"/>
              <a:t>2021-02-01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97022BC-22FB-4C31-A81A-4496F7C8B801}" type="slidenum">
              <a:rPr lang="en-CA" smtClean="0"/>
              <a:t>‹#›</a:t>
            </a:fld>
            <a:endParaRPr lang="en-CA"/>
          </a:p>
        </p:txBody>
      </p:sp>
      <p:sp>
        <p:nvSpPr>
          <p:cNvPr id="14" name="Rectangle 13"/>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Connector 14"/>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pic>
        <p:nvPicPr>
          <p:cNvPr id="17" name="Picture 2" descr="G:\!Workgrp\Media Communications\Logos &amp; Graphics\Logos &amp; Branding\BC Sunrise Logo\BCID_H_rgb_rev.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516216" y="122079"/>
            <a:ext cx="2376264" cy="916318"/>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userDrawn="1"/>
        </p:nvGrpSpPr>
        <p:grpSpPr>
          <a:xfrm>
            <a:off x="2351284" y="-873501"/>
            <a:ext cx="4441431" cy="461665"/>
            <a:chOff x="2038041" y="-873501"/>
            <a:chExt cx="4441431" cy="461665"/>
          </a:xfrm>
        </p:grpSpPr>
        <p:sp>
          <p:nvSpPr>
            <p:cNvPr id="18" name="TextBox 17"/>
            <p:cNvSpPr txBox="1"/>
            <p:nvPr userDrawn="1"/>
          </p:nvSpPr>
          <p:spPr>
            <a:xfrm>
              <a:off x="2628899" y="-873501"/>
              <a:ext cx="3850573"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Comparison</a:t>
              </a:r>
              <a:endParaRPr lang="en-CA" sz="2000" dirty="0">
                <a:solidFill>
                  <a:schemeClr val="bg1">
                    <a:lumMod val="50000"/>
                    <a:lumOff val="50000"/>
                  </a:schemeClr>
                </a:solidFill>
              </a:endParaRPr>
            </a:p>
          </p:txBody>
        </p:sp>
        <p:sp>
          <p:nvSpPr>
            <p:cNvPr id="19" name="Rectangle 18"/>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a:off x="2038041"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21" name="Straight Connector 20"/>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userDrawn="1"/>
        </p:nvGrpSpPr>
        <p:grpSpPr>
          <a:xfrm>
            <a:off x="2463455" y="-689494"/>
            <a:ext cx="216603" cy="136075"/>
            <a:chOff x="2373421" y="-712870"/>
            <a:chExt cx="314460" cy="197552"/>
          </a:xfrm>
        </p:grpSpPr>
        <p:sp>
          <p:nvSpPr>
            <p:cNvPr id="33" name="Oval 32"/>
            <p:cNvSpPr/>
            <p:nvPr userDrawn="1"/>
          </p:nvSpPr>
          <p:spPr>
            <a:xfrm>
              <a:off x="2373421" y="-712870"/>
              <a:ext cx="197553" cy="197552"/>
            </a:xfrm>
            <a:prstGeom prst="ellipse">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Oval 33"/>
            <p:cNvSpPr/>
            <p:nvPr userDrawn="1"/>
          </p:nvSpPr>
          <p:spPr>
            <a:xfrm>
              <a:off x="2490329" y="-712870"/>
              <a:ext cx="197552" cy="197552"/>
            </a:xfrm>
            <a:prstGeom prst="ellipse">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396448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11B2400-7220-4515-9849-91BCFFA6A7B9}" type="datetime1">
              <a:rPr lang="en-CA" smtClean="0"/>
              <a:t>2021-02-01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97022BC-22FB-4C31-A81A-4496F7C8B801}" type="slidenum">
              <a:rPr lang="en-CA" smtClean="0"/>
              <a:t>‹#›</a:t>
            </a:fld>
            <a:endParaRPr lang="en-CA"/>
          </a:p>
        </p:txBody>
      </p:sp>
      <p:sp>
        <p:nvSpPr>
          <p:cNvPr id="9" name="Rectangle 8"/>
          <p:cNvSpPr/>
          <p:nvPr userDrawn="1"/>
        </p:nvSpPr>
        <p:spPr>
          <a:xfrm>
            <a:off x="0" y="1"/>
            <a:ext cx="9144000" cy="116047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p:cNvCxnSpPr/>
          <p:nvPr userDrawn="1"/>
        </p:nvCxnSpPr>
        <p:spPr>
          <a:xfrm>
            <a:off x="0" y="1160475"/>
            <a:ext cx="9144000" cy="0"/>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itle 1"/>
          <p:cNvSpPr>
            <a:spLocks noGrp="1"/>
          </p:cNvSpPr>
          <p:nvPr>
            <p:ph type="title"/>
          </p:nvPr>
        </p:nvSpPr>
        <p:spPr>
          <a:xfrm>
            <a:off x="457200" y="2"/>
            <a:ext cx="5915000" cy="1160474"/>
          </a:xfrm>
        </p:spPr>
        <p:txBody>
          <a:bodyPr>
            <a:normAutofit/>
          </a:bodyPr>
          <a:lstStyle>
            <a:lvl1pPr algn="l">
              <a:defRPr sz="3200" b="1"/>
            </a:lvl1pPr>
          </a:lstStyle>
          <a:p>
            <a:r>
              <a:rPr lang="en-US" dirty="0"/>
              <a:t>Click to edit Master title style</a:t>
            </a:r>
            <a:endParaRPr lang="en-CA" dirty="0"/>
          </a:p>
        </p:txBody>
      </p:sp>
      <p:pic>
        <p:nvPicPr>
          <p:cNvPr id="16" name="Picture 2" descr="G:\!Workgrp\Media Communications\Logos &amp; Graphics\Logos &amp; Branding\BC Sunrise Logo\BCID_H_rgb_rev.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516216" y="122079"/>
            <a:ext cx="2376264" cy="916318"/>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userDrawn="1"/>
        </p:nvGrpSpPr>
        <p:grpSpPr>
          <a:xfrm>
            <a:off x="2548692" y="-873501"/>
            <a:ext cx="4046615" cy="461665"/>
            <a:chOff x="2038041" y="-873501"/>
            <a:chExt cx="4046615" cy="461665"/>
          </a:xfrm>
        </p:grpSpPr>
        <p:sp>
          <p:nvSpPr>
            <p:cNvPr id="11" name="TextBox 10"/>
            <p:cNvSpPr txBox="1"/>
            <p:nvPr userDrawn="1"/>
          </p:nvSpPr>
          <p:spPr>
            <a:xfrm>
              <a:off x="2628899" y="-873501"/>
              <a:ext cx="3455757"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Title Only</a:t>
              </a:r>
              <a:endParaRPr lang="en-CA" sz="2000" dirty="0">
                <a:solidFill>
                  <a:schemeClr val="bg1">
                    <a:lumMod val="50000"/>
                    <a:lumOff val="50000"/>
                  </a:schemeClr>
                </a:solidFill>
              </a:endParaRPr>
            </a:p>
          </p:txBody>
        </p:sp>
        <p:sp>
          <p:nvSpPr>
            <p:cNvPr id="12" name="Rectangle 11"/>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12"/>
            <p:cNvSpPr/>
            <p:nvPr userDrawn="1"/>
          </p:nvSpPr>
          <p:spPr>
            <a:xfrm>
              <a:off x="2038041" y="-800350"/>
              <a:ext cx="447984" cy="48412"/>
            </a:xfrm>
            <a:prstGeom prst="rect">
              <a:avLst/>
            </a:prstGeom>
            <a:solidFill>
              <a:schemeClr val="tx1">
                <a:lumMod val="50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7" name="Straight Connector 16"/>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330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CB429-05FA-4C68-A56E-715D09CDFE12}" type="datetime1">
              <a:rPr lang="en-CA" smtClean="0"/>
              <a:t>2021-02-01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97022BC-22FB-4C31-A81A-4496F7C8B801}" type="slidenum">
              <a:rPr lang="en-CA" smtClean="0"/>
              <a:t>‹#›</a:t>
            </a:fld>
            <a:endParaRPr lang="en-CA"/>
          </a:p>
        </p:txBody>
      </p:sp>
      <p:grpSp>
        <p:nvGrpSpPr>
          <p:cNvPr id="5" name="Group 4"/>
          <p:cNvGrpSpPr/>
          <p:nvPr userDrawn="1"/>
        </p:nvGrpSpPr>
        <p:grpSpPr>
          <a:xfrm>
            <a:off x="2493546" y="-873501"/>
            <a:ext cx="4156908" cy="461665"/>
            <a:chOff x="2038041" y="-873501"/>
            <a:chExt cx="4156908" cy="461665"/>
          </a:xfrm>
        </p:grpSpPr>
        <p:sp>
          <p:nvSpPr>
            <p:cNvPr id="6" name="TextBox 5"/>
            <p:cNvSpPr txBox="1"/>
            <p:nvPr userDrawn="1"/>
          </p:nvSpPr>
          <p:spPr>
            <a:xfrm>
              <a:off x="2628899" y="-873501"/>
              <a:ext cx="3566050" cy="461665"/>
            </a:xfrm>
            <a:prstGeom prst="rect">
              <a:avLst/>
            </a:prstGeom>
            <a:noFill/>
            <a:ln>
              <a:noFill/>
            </a:ln>
          </p:spPr>
          <p:txBody>
            <a:bodyPr wrap="square" rtlCol="0">
              <a:spAutoFit/>
            </a:bodyPr>
            <a:lstStyle/>
            <a:p>
              <a:pPr algn="ctr"/>
              <a:r>
                <a:rPr lang="en-CA" sz="2400" b="1" dirty="0">
                  <a:solidFill>
                    <a:schemeClr val="bg1">
                      <a:lumMod val="50000"/>
                      <a:lumOff val="50000"/>
                    </a:schemeClr>
                  </a:solidFill>
                </a:rPr>
                <a:t>Current Layout:</a:t>
              </a:r>
              <a:r>
                <a:rPr lang="en-CA" sz="2400" dirty="0">
                  <a:solidFill>
                    <a:schemeClr val="bg1">
                      <a:lumMod val="50000"/>
                      <a:lumOff val="50000"/>
                    </a:schemeClr>
                  </a:solidFill>
                </a:rPr>
                <a:t> Blank Slide</a:t>
              </a:r>
              <a:endParaRPr lang="en-CA" sz="2000" dirty="0">
                <a:solidFill>
                  <a:schemeClr val="bg1">
                    <a:lumMod val="50000"/>
                    <a:lumOff val="50000"/>
                  </a:schemeClr>
                </a:solidFill>
              </a:endParaRPr>
            </a:p>
          </p:txBody>
        </p:sp>
        <p:sp>
          <p:nvSpPr>
            <p:cNvPr id="7" name="Rectangle 6"/>
            <p:cNvSpPr/>
            <p:nvPr userDrawn="1"/>
          </p:nvSpPr>
          <p:spPr>
            <a:xfrm>
              <a:off x="2038041" y="-810663"/>
              <a:ext cx="447984" cy="335988"/>
            </a:xfrm>
            <a:prstGeom prst="rect">
              <a:avLst/>
            </a:pr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9" name="Straight Connector 8"/>
          <p:cNvCxnSpPr/>
          <p:nvPr userDrawn="1"/>
        </p:nvCxnSpPr>
        <p:spPr>
          <a:xfrm>
            <a:off x="0" y="-254000"/>
            <a:ext cx="9144000" cy="0"/>
          </a:xfrm>
          <a:prstGeom prst="line">
            <a:avLst/>
          </a:prstGeom>
          <a:ln>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3390900" y="1559982"/>
            <a:ext cx="2769254" cy="4278094"/>
          </a:xfrm>
          <a:prstGeom prst="rect">
            <a:avLst/>
          </a:prstGeom>
          <a:noFill/>
          <a:ln>
            <a:noFill/>
          </a:ln>
        </p:spPr>
        <p:txBody>
          <a:bodyPr wrap="square" rtlCol="0">
            <a:spAutoFit/>
          </a:bodyPr>
          <a:lstStyle/>
          <a:p>
            <a:pPr marL="0" indent="0">
              <a:buFont typeface="Arial" panose="020B0604020202020204" pitchFamily="34" charset="0"/>
              <a:buNone/>
            </a:pPr>
            <a:r>
              <a:rPr lang="en-CA" sz="1600" b="1" dirty="0">
                <a:solidFill>
                  <a:schemeClr val="tx1">
                    <a:lumMod val="50000"/>
                  </a:schemeClr>
                </a:solidFill>
              </a:rPr>
              <a:t>Maintain</a:t>
            </a:r>
            <a:r>
              <a:rPr lang="en-CA" sz="1600" b="1" baseline="0" dirty="0">
                <a:solidFill>
                  <a:schemeClr val="tx1">
                    <a:lumMod val="50000"/>
                  </a:schemeClr>
                </a:solidFill>
              </a:rPr>
              <a:t> the Government of British Columbia branding!</a:t>
            </a:r>
            <a:endParaRPr lang="en-CA" sz="1600" b="1" dirty="0">
              <a:solidFill>
                <a:schemeClr val="tx1">
                  <a:lumMod val="50000"/>
                </a:schemeClr>
              </a:solidFill>
            </a:endParaRPr>
          </a:p>
          <a:p>
            <a:pPr marL="0" indent="0">
              <a:buFont typeface="Arial" panose="020B0604020202020204" pitchFamily="34" charset="0"/>
              <a:buNone/>
            </a:pPr>
            <a:endParaRPr lang="en-CA" sz="1600" dirty="0">
              <a:solidFill>
                <a:schemeClr val="tx1">
                  <a:lumMod val="50000"/>
                </a:schemeClr>
              </a:solidFill>
            </a:endParaRPr>
          </a:p>
          <a:p>
            <a:pPr marL="0" indent="0">
              <a:buFont typeface="Arial" panose="020B0604020202020204" pitchFamily="34" charset="0"/>
              <a:buNone/>
            </a:pPr>
            <a:r>
              <a:rPr lang="en-CA" sz="1600" dirty="0">
                <a:solidFill>
                  <a:schemeClr val="tx1">
                    <a:lumMod val="50000"/>
                  </a:schemeClr>
                </a:solidFill>
              </a:rPr>
              <a:t>By using this “Blank Slide” layout, you have complete freedom over every</a:t>
            </a:r>
            <a:r>
              <a:rPr lang="en-CA" sz="1600" baseline="0" dirty="0">
                <a:solidFill>
                  <a:schemeClr val="tx1">
                    <a:lumMod val="50000"/>
                  </a:schemeClr>
                </a:solidFill>
              </a:rPr>
              <a:t> design element on this slide. That said, i</a:t>
            </a:r>
            <a:r>
              <a:rPr lang="en-CA" sz="1600" dirty="0">
                <a:solidFill>
                  <a:schemeClr val="tx1">
                    <a:lumMod val="50000"/>
                  </a:schemeClr>
                </a:solidFill>
              </a:rPr>
              <a:t>f</a:t>
            </a:r>
            <a:r>
              <a:rPr lang="en-CA" sz="1600" baseline="0" dirty="0">
                <a:solidFill>
                  <a:schemeClr val="tx1">
                    <a:lumMod val="50000"/>
                  </a:schemeClr>
                </a:solidFill>
              </a:rPr>
              <a:t> possible, try to incorporate the BC “sunrise” logo </a:t>
            </a:r>
            <a:r>
              <a:rPr lang="en-CA" sz="1600" i="1" baseline="0" dirty="0">
                <a:solidFill>
                  <a:schemeClr val="tx1">
                    <a:lumMod val="50000"/>
                  </a:schemeClr>
                </a:solidFill>
              </a:rPr>
              <a:t>somewhere</a:t>
            </a:r>
            <a:r>
              <a:rPr lang="en-CA" sz="1600" baseline="0" dirty="0">
                <a:solidFill>
                  <a:schemeClr val="tx1">
                    <a:lumMod val="50000"/>
                  </a:schemeClr>
                </a:solidFill>
              </a:rPr>
              <a:t> in this slide. It’s not absolutely necessary (e.g. if your intent is to use this slide to display a full-screen map or technical graphic), but as a general rule it’s ideal to maintain the brand’s presence throughout your presentation. </a:t>
            </a:r>
          </a:p>
        </p:txBody>
      </p:sp>
    </p:spTree>
    <p:extLst>
      <p:ext uri="{BB962C8B-B14F-4D97-AF65-F5344CB8AC3E}">
        <p14:creationId xmlns:p14="http://schemas.microsoft.com/office/powerpoint/2010/main" val="217060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100000">
              <a:schemeClr val="bg2">
                <a:lumMod val="7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60FE0-F46A-44B5-B620-44CD2F54D653}" type="datetime1">
              <a:rPr lang="en-CA" smtClean="0"/>
              <a:t>2021-02-01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022BC-22FB-4C31-A81A-4496F7C8B801}" type="slidenum">
              <a:rPr lang="en-CA" smtClean="0"/>
              <a:t>‹#›</a:t>
            </a:fld>
            <a:endParaRPr lang="en-CA"/>
          </a:p>
        </p:txBody>
      </p:sp>
      <p:sp>
        <p:nvSpPr>
          <p:cNvPr id="7" name="TextBox 6"/>
          <p:cNvSpPr txBox="1"/>
          <p:nvPr userDrawn="1"/>
        </p:nvSpPr>
        <p:spPr>
          <a:xfrm>
            <a:off x="0" y="7080324"/>
            <a:ext cx="9144000" cy="338554"/>
          </a:xfrm>
          <a:prstGeom prst="rect">
            <a:avLst/>
          </a:prstGeom>
          <a:noFill/>
          <a:ln>
            <a:noFill/>
          </a:ln>
        </p:spPr>
        <p:txBody>
          <a:bodyPr wrap="square" rtlCol="0">
            <a:spAutoFit/>
          </a:bodyPr>
          <a:lstStyle/>
          <a:p>
            <a:pPr algn="ctr"/>
            <a:r>
              <a:rPr lang="en-CA" sz="1600" dirty="0">
                <a:solidFill>
                  <a:schemeClr val="tx1">
                    <a:lumMod val="50000"/>
                  </a:schemeClr>
                </a:solidFill>
              </a:rPr>
              <a:t>Template by </a:t>
            </a:r>
            <a:r>
              <a:rPr lang="en-CA" sz="1600" b="1" dirty="0">
                <a:solidFill>
                  <a:schemeClr val="tx1">
                    <a:lumMod val="50000"/>
                  </a:schemeClr>
                </a:solidFill>
              </a:rPr>
              <a:t>Ryan Turcot</a:t>
            </a:r>
            <a:r>
              <a:rPr lang="en-CA" sz="1600" dirty="0">
                <a:solidFill>
                  <a:schemeClr val="tx1">
                    <a:lumMod val="50000"/>
                  </a:schemeClr>
                </a:solidFill>
              </a:rPr>
              <a:t> for use by Government of British Columbia staff.</a:t>
            </a:r>
            <a:endParaRPr lang="en-CA" sz="1400" dirty="0">
              <a:solidFill>
                <a:schemeClr val="tx1">
                  <a:lumMod val="50000"/>
                </a:schemeClr>
              </a:solidFill>
            </a:endParaRPr>
          </a:p>
        </p:txBody>
      </p:sp>
    </p:spTree>
    <p:extLst>
      <p:ext uri="{BB962C8B-B14F-4D97-AF65-F5344CB8AC3E}">
        <p14:creationId xmlns:p14="http://schemas.microsoft.com/office/powerpoint/2010/main" val="262422230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8" r:id="rId3"/>
    <p:sldLayoutId id="2147483669" r:id="rId4"/>
    <p:sldLayoutId id="2147483670" r:id="rId5"/>
    <p:sldLayoutId id="2147483664" r:id="rId6"/>
    <p:sldLayoutId id="2147483665" r:id="rId7"/>
    <p:sldLayoutId id="2147483666" r:id="rId8"/>
    <p:sldLayoutId id="2147483667" r:id="rId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3.png"/><Relationship Id="rId2" Type="http://schemas.openxmlformats.org/officeDocument/2006/relationships/notesSlide" Target="../notesSlides/notesSlide10.xml"/><Relationship Id="rId16" Type="http://schemas.openxmlformats.org/officeDocument/2006/relationships/image" Target="../media/image27.jpeg"/><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image" Target="../media/image22.svg"/><Relationship Id="rId5" Type="http://schemas.openxmlformats.org/officeDocument/2006/relationships/diagramQuickStyle" Target="../diagrams/quickStyle1.xml"/><Relationship Id="rId15" Type="http://schemas.openxmlformats.org/officeDocument/2006/relationships/image" Target="../media/image26.svg"/><Relationship Id="rId10" Type="http://schemas.openxmlformats.org/officeDocument/2006/relationships/image" Target="../media/image21.png"/><Relationship Id="rId4" Type="http://schemas.openxmlformats.org/officeDocument/2006/relationships/diagramLayout" Target="../diagrams/layout1.xml"/><Relationship Id="rId9" Type="http://schemas.openxmlformats.org/officeDocument/2006/relationships/image" Target="../media/image20.svg"/><Relationship Id="rId1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1.xml.rels><?xml version="1.0" encoding="UTF-8" standalone="yes"?>
<Relationships xmlns="http://schemas.openxmlformats.org/package/2006/relationships"><Relationship Id="rId3" Type="http://schemas.openxmlformats.org/officeDocument/2006/relationships/hyperlink" Target="mailto:BCWS.PWCCAviation@gov.bc.ca"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51.jpeg"/></Relationships>
</file>

<file path=ppt/slides/_rels/slide5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53952" y="5432524"/>
            <a:ext cx="6550496" cy="74751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CA" sz="3600" dirty="0">
                <a:solidFill>
                  <a:sysClr val="window" lastClr="FFFFFF"/>
                </a:solidFill>
                <a:latin typeface="Calibri"/>
              </a:rPr>
              <a:t>BC Wildfire Service Vendor Portal </a:t>
            </a:r>
            <a:endParaRPr kumimoji="0" lang="en-CA" sz="3600" b="0" i="0" u="none" strike="noStrike" kern="1200" cap="none" spc="0" normalizeH="0" baseline="0" noProof="0" dirty="0">
              <a:ln>
                <a:noFill/>
              </a:ln>
              <a:solidFill>
                <a:sysClr val="window" lastClr="FFFFFF"/>
              </a:solidFill>
              <a:effectLst/>
              <a:uLnTx/>
              <a:uFillTx/>
              <a:latin typeface="Calibri"/>
              <a:ea typeface="+mj-ea"/>
              <a:cs typeface="+mj-cs"/>
            </a:endParaRPr>
          </a:p>
        </p:txBody>
      </p:sp>
      <p:sp>
        <p:nvSpPr>
          <p:cNvPr id="5" name="Subtitle 2"/>
          <p:cNvSpPr txBox="1">
            <a:spLocks/>
          </p:cNvSpPr>
          <p:nvPr/>
        </p:nvSpPr>
        <p:spPr>
          <a:xfrm>
            <a:off x="2051720" y="6085582"/>
            <a:ext cx="6554258" cy="55361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400" noProof="0" dirty="0">
                <a:solidFill>
                  <a:srgbClr val="FFC000"/>
                </a:solidFill>
                <a:latin typeface="Calibri"/>
              </a:rPr>
              <a:t>Supplier Info Session</a:t>
            </a:r>
            <a:endParaRPr kumimoji="0" lang="en-CA" sz="2400" b="0" i="0" u="none" strike="noStrike" kern="1200" cap="none" spc="0" normalizeH="0" baseline="0" noProof="0" dirty="0">
              <a:ln>
                <a:noFill/>
              </a:ln>
              <a:solidFill>
                <a:srgbClr val="FFC000"/>
              </a:solidFill>
              <a:effectLst/>
              <a:uLnTx/>
              <a:uFillTx/>
              <a:latin typeface="Calibri"/>
            </a:endParaRPr>
          </a:p>
        </p:txBody>
      </p:sp>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595" r="595"/>
          <a:stretch>
            <a:fillRect/>
          </a:stretch>
        </p:blipFill>
        <p:spPr/>
      </p:pic>
      <p:sp>
        <p:nvSpPr>
          <p:cNvPr id="8" name="Slide Number Placeholder 7">
            <a:extLst>
              <a:ext uri="{FF2B5EF4-FFF2-40B4-BE49-F238E27FC236}">
                <a16:creationId xmlns:a16="http://schemas.microsoft.com/office/drawing/2014/main" id="{4AEE32E1-744A-43CD-8100-05316FDB543D}"/>
              </a:ext>
            </a:extLst>
          </p:cNvPr>
          <p:cNvSpPr>
            <a:spLocks noGrp="1"/>
          </p:cNvSpPr>
          <p:nvPr>
            <p:ph type="sldNum" sz="quarter" idx="12"/>
          </p:nvPr>
        </p:nvSpPr>
        <p:spPr/>
        <p:txBody>
          <a:bodyPr/>
          <a:lstStyle/>
          <a:p>
            <a:fld id="{D97022BC-22FB-4C31-A81A-4496F7C8B801}" type="slidenum">
              <a:rPr lang="en-CA" smtClean="0"/>
              <a:t>1</a:t>
            </a:fld>
            <a:endParaRPr lang="en-CA"/>
          </a:p>
        </p:txBody>
      </p:sp>
    </p:spTree>
    <p:extLst>
      <p:ext uri="{BB962C8B-B14F-4D97-AF65-F5344CB8AC3E}">
        <p14:creationId xmlns:p14="http://schemas.microsoft.com/office/powerpoint/2010/main" val="415961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2C48259-E60D-4C85-B08D-53766BD02680}"/>
              </a:ext>
            </a:extLst>
          </p:cNvPr>
          <p:cNvPicPr>
            <a:picLocks noGrp="1" noChangeAspect="1"/>
          </p:cNvPicPr>
          <p:nvPr>
            <p:ph idx="1"/>
          </p:nvPr>
        </p:nvPicPr>
        <p:blipFill>
          <a:blip r:embed="rId2"/>
          <a:stretch>
            <a:fillRect/>
          </a:stretch>
        </p:blipFill>
        <p:spPr>
          <a:xfrm>
            <a:off x="1441525" y="1421726"/>
            <a:ext cx="3362262" cy="5204985"/>
          </a:xfrm>
          <a:prstGeom prst="rect">
            <a:avLst/>
          </a:prstGeom>
        </p:spPr>
      </p:pic>
      <p:sp>
        <p:nvSpPr>
          <p:cNvPr id="4" name="Title 3">
            <a:extLst>
              <a:ext uri="{FF2B5EF4-FFF2-40B4-BE49-F238E27FC236}">
                <a16:creationId xmlns:a16="http://schemas.microsoft.com/office/drawing/2014/main" id="{A7DC0A29-0C4A-4DA1-8755-79452876B1FD}"/>
              </a:ext>
            </a:extLst>
          </p:cNvPr>
          <p:cNvSpPr>
            <a:spLocks noGrp="1"/>
          </p:cNvSpPr>
          <p:nvPr>
            <p:ph type="title"/>
          </p:nvPr>
        </p:nvSpPr>
        <p:spPr/>
        <p:txBody>
          <a:bodyPr/>
          <a:lstStyle/>
          <a:p>
            <a:r>
              <a:rPr lang="en-CA" dirty="0"/>
              <a:t>Welcome to Vendor Portal</a:t>
            </a:r>
          </a:p>
        </p:txBody>
      </p:sp>
      <p:sp>
        <p:nvSpPr>
          <p:cNvPr id="8" name="Slide Number Placeholder 7">
            <a:extLst>
              <a:ext uri="{FF2B5EF4-FFF2-40B4-BE49-F238E27FC236}">
                <a16:creationId xmlns:a16="http://schemas.microsoft.com/office/drawing/2014/main" id="{FB6D9690-AB60-4A00-9B60-02A3384D5288}"/>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10</a:t>
            </a:fld>
            <a:endParaRPr lang="en-CA" dirty="0"/>
          </a:p>
        </p:txBody>
      </p:sp>
    </p:spTree>
    <p:extLst>
      <p:ext uri="{BB962C8B-B14F-4D97-AF65-F5344CB8AC3E}">
        <p14:creationId xmlns:p14="http://schemas.microsoft.com/office/powerpoint/2010/main" val="3645760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3C19B7-7BE1-49DC-9754-DCCD0D101356}"/>
              </a:ext>
            </a:extLst>
          </p:cNvPr>
          <p:cNvSpPr>
            <a:spLocks noGrp="1"/>
          </p:cNvSpPr>
          <p:nvPr>
            <p:ph type="title"/>
          </p:nvPr>
        </p:nvSpPr>
        <p:spPr/>
        <p:txBody>
          <a:bodyPr/>
          <a:lstStyle/>
          <a:p>
            <a:r>
              <a:rPr lang="en-CA" dirty="0"/>
              <a:t>BCeID Login	</a:t>
            </a:r>
          </a:p>
        </p:txBody>
      </p:sp>
      <p:pic>
        <p:nvPicPr>
          <p:cNvPr id="7" name="Content Placeholder 6">
            <a:extLst>
              <a:ext uri="{FF2B5EF4-FFF2-40B4-BE49-F238E27FC236}">
                <a16:creationId xmlns:a16="http://schemas.microsoft.com/office/drawing/2014/main" id="{3EF817FA-885B-40E8-93E3-5BCC52A1216E}"/>
              </a:ext>
            </a:extLst>
          </p:cNvPr>
          <p:cNvPicPr>
            <a:picLocks noGrp="1" noChangeAspect="1"/>
          </p:cNvPicPr>
          <p:nvPr>
            <p:ph idx="1"/>
          </p:nvPr>
        </p:nvPicPr>
        <p:blipFill>
          <a:blip r:embed="rId2"/>
          <a:stretch>
            <a:fillRect/>
          </a:stretch>
        </p:blipFill>
        <p:spPr>
          <a:xfrm>
            <a:off x="457200" y="1854831"/>
            <a:ext cx="5122863" cy="4016700"/>
          </a:xfrm>
          <a:prstGeom prst="rect">
            <a:avLst/>
          </a:prstGeom>
        </p:spPr>
      </p:pic>
      <p:sp>
        <p:nvSpPr>
          <p:cNvPr id="11" name="Slide Number Placeholder 10">
            <a:extLst>
              <a:ext uri="{FF2B5EF4-FFF2-40B4-BE49-F238E27FC236}">
                <a16:creationId xmlns:a16="http://schemas.microsoft.com/office/drawing/2014/main" id="{A70C3F6C-0FBD-460E-BEBF-EF96D007786C}"/>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11</a:t>
            </a:fld>
            <a:endParaRPr lang="en-CA" dirty="0"/>
          </a:p>
        </p:txBody>
      </p:sp>
    </p:spTree>
    <p:extLst>
      <p:ext uri="{BB962C8B-B14F-4D97-AF65-F5344CB8AC3E}">
        <p14:creationId xmlns:p14="http://schemas.microsoft.com/office/powerpoint/2010/main" val="1640639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9E398F-789B-4EBA-863F-5460A0D40B8D}"/>
              </a:ext>
            </a:extLst>
          </p:cNvPr>
          <p:cNvSpPr>
            <a:spLocks noGrp="1"/>
          </p:cNvSpPr>
          <p:nvPr>
            <p:ph type="title"/>
          </p:nvPr>
        </p:nvSpPr>
        <p:spPr/>
        <p:txBody>
          <a:bodyPr/>
          <a:lstStyle/>
          <a:p>
            <a:r>
              <a:rPr lang="en-CA" dirty="0"/>
              <a:t>Registration Complete Email</a:t>
            </a:r>
          </a:p>
        </p:txBody>
      </p:sp>
      <p:pic>
        <p:nvPicPr>
          <p:cNvPr id="6" name="Content Placeholder 5">
            <a:extLst>
              <a:ext uri="{FF2B5EF4-FFF2-40B4-BE49-F238E27FC236}">
                <a16:creationId xmlns:a16="http://schemas.microsoft.com/office/drawing/2014/main" id="{79ADEDFA-4514-4660-8589-B73B4EACED39}"/>
              </a:ext>
            </a:extLst>
          </p:cNvPr>
          <p:cNvPicPr>
            <a:picLocks noGrp="1" noChangeAspect="1"/>
          </p:cNvPicPr>
          <p:nvPr>
            <p:ph idx="1"/>
          </p:nvPr>
        </p:nvPicPr>
        <p:blipFill>
          <a:blip r:embed="rId2"/>
          <a:stretch>
            <a:fillRect/>
          </a:stretch>
        </p:blipFill>
        <p:spPr>
          <a:xfrm>
            <a:off x="457200" y="1596552"/>
            <a:ext cx="8182303" cy="4185298"/>
          </a:xfrm>
          <a:prstGeom prst="rect">
            <a:avLst/>
          </a:prstGeom>
        </p:spPr>
      </p:pic>
      <p:sp>
        <p:nvSpPr>
          <p:cNvPr id="11" name="Slide Number Placeholder 10">
            <a:extLst>
              <a:ext uri="{FF2B5EF4-FFF2-40B4-BE49-F238E27FC236}">
                <a16:creationId xmlns:a16="http://schemas.microsoft.com/office/drawing/2014/main" id="{A2997A9B-E063-4108-BE42-F1CF353C8E2D}"/>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12</a:t>
            </a:fld>
            <a:endParaRPr lang="en-CA" dirty="0"/>
          </a:p>
        </p:txBody>
      </p:sp>
    </p:spTree>
    <p:extLst>
      <p:ext uri="{BB962C8B-B14F-4D97-AF65-F5344CB8AC3E}">
        <p14:creationId xmlns:p14="http://schemas.microsoft.com/office/powerpoint/2010/main" val="3506708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0EC2D1-D860-4F1E-A267-78FED53BDAA9}"/>
              </a:ext>
            </a:extLst>
          </p:cNvPr>
          <p:cNvSpPr>
            <a:spLocks noGrp="1"/>
          </p:cNvSpPr>
          <p:nvPr>
            <p:ph type="title"/>
          </p:nvPr>
        </p:nvSpPr>
        <p:spPr/>
        <p:txBody>
          <a:bodyPr/>
          <a:lstStyle/>
          <a:p>
            <a:r>
              <a:rPr lang="en-CA" dirty="0"/>
              <a:t>Default Screen - Dashboard	</a:t>
            </a:r>
          </a:p>
        </p:txBody>
      </p:sp>
      <p:pic>
        <p:nvPicPr>
          <p:cNvPr id="6" name="Content Placeholder 5">
            <a:extLst>
              <a:ext uri="{FF2B5EF4-FFF2-40B4-BE49-F238E27FC236}">
                <a16:creationId xmlns:a16="http://schemas.microsoft.com/office/drawing/2014/main" id="{E64ECA21-86B8-45BB-81ED-BE9814F1928E}"/>
              </a:ext>
            </a:extLst>
          </p:cNvPr>
          <p:cNvPicPr>
            <a:picLocks noGrp="1" noChangeAspect="1"/>
          </p:cNvPicPr>
          <p:nvPr>
            <p:ph idx="1"/>
          </p:nvPr>
        </p:nvPicPr>
        <p:blipFill>
          <a:blip r:embed="rId2"/>
          <a:stretch>
            <a:fillRect/>
          </a:stretch>
        </p:blipFill>
        <p:spPr>
          <a:xfrm>
            <a:off x="373117" y="1733446"/>
            <a:ext cx="8325108" cy="3301009"/>
          </a:xfrm>
          <a:prstGeom prst="rect">
            <a:avLst/>
          </a:prstGeom>
        </p:spPr>
      </p:pic>
      <p:sp>
        <p:nvSpPr>
          <p:cNvPr id="11" name="Slide Number Placeholder 10">
            <a:extLst>
              <a:ext uri="{FF2B5EF4-FFF2-40B4-BE49-F238E27FC236}">
                <a16:creationId xmlns:a16="http://schemas.microsoft.com/office/drawing/2014/main" id="{6D4C6520-0AAA-486B-880A-F70D776E426F}"/>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13</a:t>
            </a:fld>
            <a:endParaRPr lang="en-CA" dirty="0"/>
          </a:p>
        </p:txBody>
      </p:sp>
    </p:spTree>
    <p:extLst>
      <p:ext uri="{BB962C8B-B14F-4D97-AF65-F5344CB8AC3E}">
        <p14:creationId xmlns:p14="http://schemas.microsoft.com/office/powerpoint/2010/main" val="167745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5A46B05-A45A-4E49-93D3-02216B34F813}"/>
              </a:ext>
            </a:extLst>
          </p:cNvPr>
          <p:cNvSpPr>
            <a:spLocks noGrp="1"/>
          </p:cNvSpPr>
          <p:nvPr>
            <p:ph type="title"/>
          </p:nvPr>
        </p:nvSpPr>
        <p:spPr/>
        <p:txBody>
          <a:bodyPr/>
          <a:lstStyle/>
          <a:p>
            <a:r>
              <a:rPr lang="en-CA" dirty="0"/>
              <a:t>Supplier - Managing User Access</a:t>
            </a:r>
          </a:p>
        </p:txBody>
      </p:sp>
      <p:pic>
        <p:nvPicPr>
          <p:cNvPr id="8" name="Content Placeholder 7">
            <a:extLst>
              <a:ext uri="{FF2B5EF4-FFF2-40B4-BE49-F238E27FC236}">
                <a16:creationId xmlns:a16="http://schemas.microsoft.com/office/drawing/2014/main" id="{86EC33D3-0FAE-45E2-A275-DD41C44DD795}"/>
              </a:ext>
            </a:extLst>
          </p:cNvPr>
          <p:cNvPicPr>
            <a:picLocks noGrp="1" noChangeAspect="1"/>
          </p:cNvPicPr>
          <p:nvPr>
            <p:ph idx="1"/>
          </p:nvPr>
        </p:nvPicPr>
        <p:blipFill>
          <a:blip r:embed="rId2"/>
          <a:stretch>
            <a:fillRect/>
          </a:stretch>
        </p:blipFill>
        <p:spPr>
          <a:xfrm>
            <a:off x="424609" y="1521772"/>
            <a:ext cx="8294782" cy="3352001"/>
          </a:xfrm>
          <a:prstGeom prst="rect">
            <a:avLst/>
          </a:prstGeom>
        </p:spPr>
      </p:pic>
      <p:sp>
        <p:nvSpPr>
          <p:cNvPr id="3" name="TextBox 2">
            <a:extLst>
              <a:ext uri="{FF2B5EF4-FFF2-40B4-BE49-F238E27FC236}">
                <a16:creationId xmlns:a16="http://schemas.microsoft.com/office/drawing/2014/main" id="{364EA365-C412-43CF-8A3E-C3501331FD3D}"/>
              </a:ext>
            </a:extLst>
          </p:cNvPr>
          <p:cNvSpPr txBox="1"/>
          <p:nvPr/>
        </p:nvSpPr>
        <p:spPr>
          <a:xfrm>
            <a:off x="672662" y="5235069"/>
            <a:ext cx="8046729" cy="1200329"/>
          </a:xfrm>
          <a:prstGeom prst="rect">
            <a:avLst/>
          </a:prstGeom>
          <a:noFill/>
        </p:spPr>
        <p:txBody>
          <a:bodyPr wrap="square" rtlCol="0">
            <a:spAutoFit/>
          </a:bodyPr>
          <a:lstStyle/>
          <a:p>
            <a:pPr marL="285750" indent="-285750">
              <a:buFont typeface="Arial" panose="020B0604020202020204" pitchFamily="34" charset="0"/>
              <a:buChar char="•"/>
            </a:pPr>
            <a:r>
              <a:rPr lang="en-CA" dirty="0"/>
              <a:t>Administrator – Manage other users for your organization</a:t>
            </a:r>
          </a:p>
          <a:p>
            <a:pPr marL="285750" indent="-285750">
              <a:buFont typeface="Arial" panose="020B0604020202020204" pitchFamily="34" charset="0"/>
              <a:buChar char="•"/>
            </a:pPr>
            <a:r>
              <a:rPr lang="en-CA" dirty="0"/>
              <a:t>Aviation Contract Manager – Review and Sign/Decline Aviation Service Requests</a:t>
            </a:r>
          </a:p>
          <a:p>
            <a:pPr marL="285750" indent="-285750">
              <a:buFont typeface="Arial" panose="020B0604020202020204" pitchFamily="34" charset="0"/>
              <a:buChar char="•"/>
            </a:pPr>
            <a:r>
              <a:rPr lang="en-CA" dirty="0"/>
              <a:t>User – Review Aviation Service Requests only</a:t>
            </a:r>
          </a:p>
          <a:p>
            <a:endParaRPr lang="en-CA" dirty="0"/>
          </a:p>
        </p:txBody>
      </p:sp>
      <p:sp>
        <p:nvSpPr>
          <p:cNvPr id="9" name="Slide Number Placeholder 8">
            <a:extLst>
              <a:ext uri="{FF2B5EF4-FFF2-40B4-BE49-F238E27FC236}">
                <a16:creationId xmlns:a16="http://schemas.microsoft.com/office/drawing/2014/main" id="{E7AE51AB-302D-42B4-AFBE-53FBE982EC11}"/>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14</a:t>
            </a:fld>
            <a:endParaRPr lang="en-CA" dirty="0"/>
          </a:p>
        </p:txBody>
      </p:sp>
    </p:spTree>
    <p:extLst>
      <p:ext uri="{BB962C8B-B14F-4D97-AF65-F5344CB8AC3E}">
        <p14:creationId xmlns:p14="http://schemas.microsoft.com/office/powerpoint/2010/main" val="3292046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E1D021B-8B56-4889-AD44-3B136F5B623B}"/>
              </a:ext>
            </a:extLst>
          </p:cNvPr>
          <p:cNvSpPr>
            <a:spLocks noGrp="1"/>
          </p:cNvSpPr>
          <p:nvPr>
            <p:ph type="pic" sz="quarter" idx="13"/>
          </p:nvPr>
        </p:nvSpPr>
        <p:spPr/>
      </p:sp>
      <p:sp>
        <p:nvSpPr>
          <p:cNvPr id="4" name="Title 3">
            <a:extLst>
              <a:ext uri="{FF2B5EF4-FFF2-40B4-BE49-F238E27FC236}">
                <a16:creationId xmlns:a16="http://schemas.microsoft.com/office/drawing/2014/main" id="{93B03598-B001-45A2-97C5-B1399FA39436}"/>
              </a:ext>
            </a:extLst>
          </p:cNvPr>
          <p:cNvSpPr>
            <a:spLocks noGrp="1"/>
          </p:cNvSpPr>
          <p:nvPr>
            <p:ph type="title"/>
          </p:nvPr>
        </p:nvSpPr>
        <p:spPr/>
        <p:txBody>
          <a:bodyPr/>
          <a:lstStyle/>
          <a:p>
            <a:r>
              <a:rPr lang="en-CA" dirty="0"/>
              <a:t>Supplier - Adding a New User</a:t>
            </a:r>
          </a:p>
        </p:txBody>
      </p:sp>
      <p:pic>
        <p:nvPicPr>
          <p:cNvPr id="8" name="Content Placeholder 7">
            <a:extLst>
              <a:ext uri="{FF2B5EF4-FFF2-40B4-BE49-F238E27FC236}">
                <a16:creationId xmlns:a16="http://schemas.microsoft.com/office/drawing/2014/main" id="{567C2E9C-50BB-40E0-AAED-E1BE3D093726}"/>
              </a:ext>
            </a:extLst>
          </p:cNvPr>
          <p:cNvPicPr>
            <a:picLocks noGrp="1" noChangeAspect="1"/>
          </p:cNvPicPr>
          <p:nvPr>
            <p:ph idx="1"/>
          </p:nvPr>
        </p:nvPicPr>
        <p:blipFill>
          <a:blip r:embed="rId2"/>
          <a:stretch>
            <a:fillRect/>
          </a:stretch>
        </p:blipFill>
        <p:spPr>
          <a:xfrm>
            <a:off x="457200" y="1558869"/>
            <a:ext cx="8229903" cy="4432028"/>
          </a:xfrm>
          <a:prstGeom prst="rect">
            <a:avLst/>
          </a:prstGeom>
        </p:spPr>
      </p:pic>
      <p:sp>
        <p:nvSpPr>
          <p:cNvPr id="7" name="Slide Number Placeholder 6">
            <a:extLst>
              <a:ext uri="{FF2B5EF4-FFF2-40B4-BE49-F238E27FC236}">
                <a16:creationId xmlns:a16="http://schemas.microsoft.com/office/drawing/2014/main" id="{DB135CA4-0524-4B4D-81F2-EC99E1077201}"/>
              </a:ext>
            </a:extLst>
          </p:cNvPr>
          <p:cNvSpPr>
            <a:spLocks noGrp="1"/>
          </p:cNvSpPr>
          <p:nvPr>
            <p:ph type="sldNum" sz="quarter" idx="12"/>
          </p:nvPr>
        </p:nvSpPr>
        <p:spPr>
          <a:xfrm>
            <a:off x="6910549" y="6356350"/>
            <a:ext cx="2133600" cy="365125"/>
          </a:xfrm>
        </p:spPr>
        <p:txBody>
          <a:bodyPr/>
          <a:lstStyle/>
          <a:p>
            <a:fld id="{D97022BC-22FB-4C31-A81A-4496F7C8B801}" type="slidenum">
              <a:rPr lang="en-CA" smtClean="0"/>
              <a:t>15</a:t>
            </a:fld>
            <a:endParaRPr lang="en-CA" dirty="0"/>
          </a:p>
        </p:txBody>
      </p:sp>
    </p:spTree>
    <p:extLst>
      <p:ext uri="{BB962C8B-B14F-4D97-AF65-F5344CB8AC3E}">
        <p14:creationId xmlns:p14="http://schemas.microsoft.com/office/powerpoint/2010/main" val="2097275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D8BCB6F-4F17-48F1-A71B-29945437D479}"/>
              </a:ext>
            </a:extLst>
          </p:cNvPr>
          <p:cNvPicPr>
            <a:picLocks noGrp="1" noChangeAspect="1"/>
          </p:cNvPicPr>
          <p:nvPr>
            <p:ph idx="1"/>
          </p:nvPr>
        </p:nvPicPr>
        <p:blipFill>
          <a:blip r:embed="rId2"/>
          <a:stretch>
            <a:fillRect/>
          </a:stretch>
        </p:blipFill>
        <p:spPr>
          <a:xfrm>
            <a:off x="1484335" y="1643205"/>
            <a:ext cx="5655501" cy="4846272"/>
          </a:xfrm>
          <a:prstGeom prst="rect">
            <a:avLst/>
          </a:prstGeom>
        </p:spPr>
      </p:pic>
      <p:sp>
        <p:nvSpPr>
          <p:cNvPr id="4" name="Title 3">
            <a:extLst>
              <a:ext uri="{FF2B5EF4-FFF2-40B4-BE49-F238E27FC236}">
                <a16:creationId xmlns:a16="http://schemas.microsoft.com/office/drawing/2014/main" id="{0C5659F2-45B1-45AB-86C2-D75E78E72C60}"/>
              </a:ext>
            </a:extLst>
          </p:cNvPr>
          <p:cNvSpPr>
            <a:spLocks noGrp="1"/>
          </p:cNvSpPr>
          <p:nvPr>
            <p:ph type="title"/>
          </p:nvPr>
        </p:nvSpPr>
        <p:spPr/>
        <p:txBody>
          <a:bodyPr/>
          <a:lstStyle/>
          <a:p>
            <a:r>
              <a:rPr lang="en-CA" dirty="0"/>
              <a:t>Supplier - Invitation Email</a:t>
            </a:r>
          </a:p>
        </p:txBody>
      </p:sp>
      <p:sp>
        <p:nvSpPr>
          <p:cNvPr id="8" name="Slide Number Placeholder 7">
            <a:extLst>
              <a:ext uri="{FF2B5EF4-FFF2-40B4-BE49-F238E27FC236}">
                <a16:creationId xmlns:a16="http://schemas.microsoft.com/office/drawing/2014/main" id="{33C012C1-9E6B-4A56-93FB-0C7CA73F0820}"/>
              </a:ext>
            </a:extLst>
          </p:cNvPr>
          <p:cNvSpPr>
            <a:spLocks noGrp="1"/>
          </p:cNvSpPr>
          <p:nvPr>
            <p:ph type="sldNum" sz="quarter" idx="12"/>
          </p:nvPr>
        </p:nvSpPr>
        <p:spPr>
          <a:xfrm>
            <a:off x="6910549" y="6356350"/>
            <a:ext cx="2133600" cy="365125"/>
          </a:xfrm>
        </p:spPr>
        <p:txBody>
          <a:bodyPr/>
          <a:lstStyle/>
          <a:p>
            <a:fld id="{D97022BC-22FB-4C31-A81A-4496F7C8B801}" type="slidenum">
              <a:rPr lang="en-CA" smtClean="0"/>
              <a:t>16</a:t>
            </a:fld>
            <a:endParaRPr lang="en-CA" dirty="0"/>
          </a:p>
        </p:txBody>
      </p:sp>
    </p:spTree>
    <p:extLst>
      <p:ext uri="{BB962C8B-B14F-4D97-AF65-F5344CB8AC3E}">
        <p14:creationId xmlns:p14="http://schemas.microsoft.com/office/powerpoint/2010/main" val="1802154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A3C25FEC-2518-474E-B474-668B686F9A96}"/>
              </a:ext>
            </a:extLst>
          </p:cNvPr>
          <p:cNvSpPr>
            <a:spLocks noGrp="1"/>
          </p:cNvSpPr>
          <p:nvPr>
            <p:ph type="pic" sz="quarter" idx="13"/>
          </p:nvPr>
        </p:nvSpPr>
        <p:spPr/>
      </p:sp>
      <p:sp>
        <p:nvSpPr>
          <p:cNvPr id="5" name="Title 4">
            <a:extLst>
              <a:ext uri="{FF2B5EF4-FFF2-40B4-BE49-F238E27FC236}">
                <a16:creationId xmlns:a16="http://schemas.microsoft.com/office/drawing/2014/main" id="{DD14EC76-FB69-4E88-9C9F-89E5F2C71591}"/>
              </a:ext>
            </a:extLst>
          </p:cNvPr>
          <p:cNvSpPr>
            <a:spLocks noGrp="1"/>
          </p:cNvSpPr>
          <p:nvPr>
            <p:ph type="title"/>
          </p:nvPr>
        </p:nvSpPr>
        <p:spPr/>
        <p:txBody>
          <a:bodyPr/>
          <a:lstStyle/>
          <a:p>
            <a:r>
              <a:rPr lang="en-CA" dirty="0"/>
              <a:t>Aviation Service Request - Flow</a:t>
            </a:r>
          </a:p>
        </p:txBody>
      </p:sp>
      <p:graphicFrame>
        <p:nvGraphicFramePr>
          <p:cNvPr id="13" name="Diagram 12">
            <a:extLst>
              <a:ext uri="{FF2B5EF4-FFF2-40B4-BE49-F238E27FC236}">
                <a16:creationId xmlns:a16="http://schemas.microsoft.com/office/drawing/2014/main" id="{8CAFA46C-19D6-4B17-B39C-1B034EED9B62}"/>
              </a:ext>
            </a:extLst>
          </p:cNvPr>
          <p:cNvGraphicFramePr/>
          <p:nvPr>
            <p:extLst>
              <p:ext uri="{D42A27DB-BD31-4B8C-83A1-F6EECF244321}">
                <p14:modId xmlns:p14="http://schemas.microsoft.com/office/powerpoint/2010/main" val="79101571"/>
              </p:ext>
            </p:extLst>
          </p:nvPr>
        </p:nvGraphicFramePr>
        <p:xfrm>
          <a:off x="-410901" y="1632078"/>
          <a:ext cx="6537023" cy="4717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Graphic 14" descr="Envelope">
            <a:extLst>
              <a:ext uri="{FF2B5EF4-FFF2-40B4-BE49-F238E27FC236}">
                <a16:creationId xmlns:a16="http://schemas.microsoft.com/office/drawing/2014/main" id="{83BB410A-7E48-4223-A4C2-C0ED24646FE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61383" y="3421337"/>
            <a:ext cx="360000" cy="360000"/>
          </a:xfrm>
          <a:prstGeom prst="rect">
            <a:avLst/>
          </a:prstGeom>
          <a:effectLst>
            <a:outerShdw blurRad="50800" dist="38100" dir="2700000" algn="tl" rotWithShape="0">
              <a:prstClr val="black">
                <a:alpha val="40000"/>
              </a:prstClr>
            </a:outerShdw>
          </a:effectLst>
        </p:spPr>
      </p:pic>
      <p:pic>
        <p:nvPicPr>
          <p:cNvPr id="17" name="Graphic 16" descr="Contract">
            <a:extLst>
              <a:ext uri="{FF2B5EF4-FFF2-40B4-BE49-F238E27FC236}">
                <a16:creationId xmlns:a16="http://schemas.microsoft.com/office/drawing/2014/main" id="{E0EF9D3C-DC65-4271-BEF8-8FA15D7E6CAB}"/>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68514" y="3433410"/>
            <a:ext cx="360000" cy="360000"/>
          </a:xfrm>
          <a:prstGeom prst="rect">
            <a:avLst/>
          </a:prstGeom>
          <a:effectLst>
            <a:outerShdw blurRad="50800" dist="38100" dir="2700000" algn="tl" rotWithShape="0">
              <a:prstClr val="black">
                <a:alpha val="40000"/>
              </a:prstClr>
            </a:outerShdw>
          </a:effectLst>
        </p:spPr>
      </p:pic>
      <p:pic>
        <p:nvPicPr>
          <p:cNvPr id="18" name="Graphic 17" descr="Envelope">
            <a:extLst>
              <a:ext uri="{FF2B5EF4-FFF2-40B4-BE49-F238E27FC236}">
                <a16:creationId xmlns:a16="http://schemas.microsoft.com/office/drawing/2014/main" id="{98354518-9C40-4FE7-936C-91CA66BF851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60532" y="5142009"/>
            <a:ext cx="360000" cy="360000"/>
          </a:xfrm>
          <a:prstGeom prst="rect">
            <a:avLst/>
          </a:prstGeom>
          <a:effectLst>
            <a:outerShdw blurRad="50800" dist="38100" dir="2700000" algn="tl" rotWithShape="0">
              <a:prstClr val="black">
                <a:alpha val="40000"/>
              </a:prstClr>
            </a:outerShdw>
          </a:effectLst>
        </p:spPr>
      </p:pic>
      <p:pic>
        <p:nvPicPr>
          <p:cNvPr id="19" name="Graphic 18" descr="Contract">
            <a:extLst>
              <a:ext uri="{FF2B5EF4-FFF2-40B4-BE49-F238E27FC236}">
                <a16:creationId xmlns:a16="http://schemas.microsoft.com/office/drawing/2014/main" id="{B428C392-45A5-4272-BBCB-F904F86721B7}"/>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26796" y="5123432"/>
            <a:ext cx="360000" cy="360000"/>
          </a:xfrm>
          <a:prstGeom prst="rect">
            <a:avLst/>
          </a:prstGeom>
          <a:effectLst>
            <a:outerShdw blurRad="50800" dist="38100" dir="2700000" algn="tl" rotWithShape="0">
              <a:prstClr val="black">
                <a:alpha val="40000"/>
              </a:prstClr>
            </a:outerShdw>
          </a:effectLst>
        </p:spPr>
      </p:pic>
      <p:pic>
        <p:nvPicPr>
          <p:cNvPr id="21" name="Graphic 20" descr="Pencil">
            <a:extLst>
              <a:ext uri="{FF2B5EF4-FFF2-40B4-BE49-F238E27FC236}">
                <a16:creationId xmlns:a16="http://schemas.microsoft.com/office/drawing/2014/main" id="{1FA92F61-17D6-4E8E-9532-3A2569738F2C}"/>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27792" y="1704922"/>
            <a:ext cx="360000" cy="360000"/>
          </a:xfrm>
          <a:prstGeom prst="rect">
            <a:avLst/>
          </a:prstGeom>
          <a:effectLst>
            <a:outerShdw blurRad="50800" dist="38100" dir="2700000" algn="tl" rotWithShape="0">
              <a:prstClr val="black">
                <a:alpha val="40000"/>
              </a:prstClr>
            </a:outerShdw>
          </a:effectLst>
        </p:spPr>
      </p:pic>
      <p:pic>
        <p:nvPicPr>
          <p:cNvPr id="23" name="Graphic 22" descr="Send">
            <a:extLst>
              <a:ext uri="{FF2B5EF4-FFF2-40B4-BE49-F238E27FC236}">
                <a16:creationId xmlns:a16="http://schemas.microsoft.com/office/drawing/2014/main" id="{5C26B2AA-1E52-4309-89A6-8655537CE4C0}"/>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890032" y="1689597"/>
            <a:ext cx="360000" cy="360000"/>
          </a:xfrm>
          <a:prstGeom prst="rect">
            <a:avLst/>
          </a:prstGeom>
          <a:effectLst>
            <a:outerShdw blurRad="50800" dist="38100" dir="2700000" algn="tl" rotWithShape="0">
              <a:prstClr val="black">
                <a:alpha val="40000"/>
              </a:prstClr>
            </a:outerShdw>
          </a:effectLst>
        </p:spPr>
      </p:pic>
      <p:pic>
        <p:nvPicPr>
          <p:cNvPr id="26" name="Picture Placeholder 4">
            <a:extLst>
              <a:ext uri="{FF2B5EF4-FFF2-40B4-BE49-F238E27FC236}">
                <a16:creationId xmlns:a16="http://schemas.microsoft.com/office/drawing/2014/main" id="{8218F16D-0ED4-4AF1-9FD5-A0C64B728645}"/>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t="32074" b="4593"/>
          <a:stretch/>
        </p:blipFill>
        <p:spPr>
          <a:xfrm>
            <a:off x="6017418" y="1160475"/>
            <a:ext cx="3124745" cy="3611221"/>
          </a:xfrm>
          <a:prstGeom prst="rect">
            <a:avLst/>
          </a:prstGeom>
          <a:noFill/>
        </p:spPr>
      </p:pic>
      <p:grpSp>
        <p:nvGrpSpPr>
          <p:cNvPr id="12" name="Group 11">
            <a:extLst>
              <a:ext uri="{FF2B5EF4-FFF2-40B4-BE49-F238E27FC236}">
                <a16:creationId xmlns:a16="http://schemas.microsoft.com/office/drawing/2014/main" id="{E7E6A864-E8DF-4AA1-AE93-A82CB128CEB5}"/>
              </a:ext>
            </a:extLst>
          </p:cNvPr>
          <p:cNvGrpSpPr/>
          <p:nvPr/>
        </p:nvGrpSpPr>
        <p:grpSpPr>
          <a:xfrm>
            <a:off x="5655589" y="5082181"/>
            <a:ext cx="2084314" cy="1250588"/>
            <a:chOff x="3508207" y="3463552"/>
            <a:chExt cx="2084314" cy="1250588"/>
          </a:xfrm>
        </p:grpSpPr>
        <p:sp>
          <p:nvSpPr>
            <p:cNvPr id="14" name="Rectangle 13">
              <a:extLst>
                <a:ext uri="{FF2B5EF4-FFF2-40B4-BE49-F238E27FC236}">
                  <a16:creationId xmlns:a16="http://schemas.microsoft.com/office/drawing/2014/main" id="{225849B9-1F1F-47FF-99A8-39B784B8298D}"/>
                </a:ext>
              </a:extLst>
            </p:cNvPr>
            <p:cNvSpPr/>
            <p:nvPr/>
          </p:nvSpPr>
          <p:spPr>
            <a:xfrm>
              <a:off x="3508207" y="3463552"/>
              <a:ext cx="2084314" cy="1250588"/>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TextBox 15">
              <a:extLst>
                <a:ext uri="{FF2B5EF4-FFF2-40B4-BE49-F238E27FC236}">
                  <a16:creationId xmlns:a16="http://schemas.microsoft.com/office/drawing/2014/main" id="{437B69E3-799D-4E82-B03B-1214F726DC8B}"/>
                </a:ext>
              </a:extLst>
            </p:cNvPr>
            <p:cNvSpPr txBox="1"/>
            <p:nvPr/>
          </p:nvSpPr>
          <p:spPr>
            <a:xfrm>
              <a:off x="3508207" y="3463552"/>
              <a:ext cx="2084314" cy="12505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CA" sz="2300" kern="1200" dirty="0"/>
                <a:t>Supplier Email Notification</a:t>
              </a:r>
            </a:p>
          </p:txBody>
        </p:sp>
      </p:grpSp>
      <p:pic>
        <p:nvPicPr>
          <p:cNvPr id="22" name="Graphic 21" descr="Envelope">
            <a:extLst>
              <a:ext uri="{FF2B5EF4-FFF2-40B4-BE49-F238E27FC236}">
                <a16:creationId xmlns:a16="http://schemas.microsoft.com/office/drawing/2014/main" id="{68E2FD23-3751-4B04-8D33-2C2F28BA6F0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94183" y="5126087"/>
            <a:ext cx="360000" cy="360000"/>
          </a:xfrm>
          <a:prstGeom prst="rect">
            <a:avLst/>
          </a:prstGeom>
          <a:effectLst>
            <a:outerShdw blurRad="50800" dist="38100" dir="2700000" algn="tl" rotWithShape="0">
              <a:prstClr val="black">
                <a:alpha val="40000"/>
              </a:prstClr>
            </a:outerShdw>
          </a:effectLst>
        </p:spPr>
      </p:pic>
      <p:grpSp>
        <p:nvGrpSpPr>
          <p:cNvPr id="24" name="Group 23">
            <a:extLst>
              <a:ext uri="{FF2B5EF4-FFF2-40B4-BE49-F238E27FC236}">
                <a16:creationId xmlns:a16="http://schemas.microsoft.com/office/drawing/2014/main" id="{1BFD4343-0D71-44D5-97D5-48764D2D0EA4}"/>
              </a:ext>
            </a:extLst>
          </p:cNvPr>
          <p:cNvGrpSpPr/>
          <p:nvPr/>
        </p:nvGrpSpPr>
        <p:grpSpPr>
          <a:xfrm>
            <a:off x="5183532" y="5693569"/>
            <a:ext cx="577157" cy="66100"/>
            <a:chOff x="3021742" y="4043126"/>
            <a:chExt cx="448792" cy="91440"/>
          </a:xfrm>
        </p:grpSpPr>
        <p:sp>
          <p:nvSpPr>
            <p:cNvPr id="27" name="Straight Connector 3">
              <a:extLst>
                <a:ext uri="{FF2B5EF4-FFF2-40B4-BE49-F238E27FC236}">
                  <a16:creationId xmlns:a16="http://schemas.microsoft.com/office/drawing/2014/main" id="{26BAC135-E257-44FD-84F1-309B8D9A1D2B}"/>
                </a:ext>
              </a:extLst>
            </p:cNvPr>
            <p:cNvSpPr/>
            <p:nvPr/>
          </p:nvSpPr>
          <p:spPr>
            <a:xfrm>
              <a:off x="3021742" y="4043126"/>
              <a:ext cx="448792" cy="91440"/>
            </a:xfrm>
            <a:custGeom>
              <a:avLst/>
              <a:gdLst/>
              <a:ahLst/>
              <a:cxnLst/>
              <a:rect l="0" t="0" r="0" b="0"/>
              <a:pathLst>
                <a:path>
                  <a:moveTo>
                    <a:pt x="0" y="45720"/>
                  </a:moveTo>
                  <a:lnTo>
                    <a:pt x="448792" y="45720"/>
                  </a:lnTo>
                </a:path>
              </a:pathLst>
            </a:custGeom>
            <a:noFill/>
            <a:ln w="12700">
              <a:solidFill>
                <a:srgbClr val="FFFF00"/>
              </a:solidFill>
              <a:tailEnd type="arrow"/>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8" name="Straight Connector 4">
              <a:extLst>
                <a:ext uri="{FF2B5EF4-FFF2-40B4-BE49-F238E27FC236}">
                  <a16:creationId xmlns:a16="http://schemas.microsoft.com/office/drawing/2014/main" id="{29AC0D94-DFCC-473D-AF9E-18E8E14C85B6}"/>
                </a:ext>
              </a:extLst>
            </p:cNvPr>
            <p:cNvSpPr txBox="1"/>
            <p:nvPr/>
          </p:nvSpPr>
          <p:spPr>
            <a:xfrm>
              <a:off x="3234153" y="4086449"/>
              <a:ext cx="23969" cy="479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p:txBody>
        </p:sp>
      </p:grpSp>
      <p:sp>
        <p:nvSpPr>
          <p:cNvPr id="6" name="Slide Number Placeholder 5">
            <a:extLst>
              <a:ext uri="{FF2B5EF4-FFF2-40B4-BE49-F238E27FC236}">
                <a16:creationId xmlns:a16="http://schemas.microsoft.com/office/drawing/2014/main" id="{CD5383AF-D7B4-41FB-AE6E-ECD8E0D54C0F}"/>
              </a:ext>
            </a:extLst>
          </p:cNvPr>
          <p:cNvSpPr>
            <a:spLocks noGrp="1"/>
          </p:cNvSpPr>
          <p:nvPr>
            <p:ph type="sldNum" sz="quarter" idx="12"/>
          </p:nvPr>
        </p:nvSpPr>
        <p:spPr>
          <a:xfrm>
            <a:off x="6910549" y="6356350"/>
            <a:ext cx="2133600" cy="365125"/>
          </a:xfrm>
        </p:spPr>
        <p:txBody>
          <a:bodyPr/>
          <a:lstStyle/>
          <a:p>
            <a:fld id="{D97022BC-22FB-4C31-A81A-4496F7C8B801}" type="slidenum">
              <a:rPr lang="en-CA" smtClean="0"/>
              <a:t>17</a:t>
            </a:fld>
            <a:endParaRPr lang="en-CA" dirty="0"/>
          </a:p>
        </p:txBody>
      </p:sp>
    </p:spTree>
    <p:extLst>
      <p:ext uri="{BB962C8B-B14F-4D97-AF65-F5344CB8AC3E}">
        <p14:creationId xmlns:p14="http://schemas.microsoft.com/office/powerpoint/2010/main" val="342374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sz="2800" dirty="0"/>
              <a:t>Aviation Service Requests - Signing</a:t>
            </a:r>
            <a:endParaRPr lang="en-CA" b="0" dirty="0">
              <a:solidFill>
                <a:srgbClr val="FFC000"/>
              </a:solidFill>
            </a:endParaRPr>
          </a:p>
        </p:txBody>
      </p:sp>
      <p:sp>
        <p:nvSpPr>
          <p:cNvPr id="7" name="Content Placeholder 1">
            <a:extLst>
              <a:ext uri="{FF2B5EF4-FFF2-40B4-BE49-F238E27FC236}">
                <a16:creationId xmlns:a16="http://schemas.microsoft.com/office/drawing/2014/main" id="{D206D413-ED44-45FB-923E-B151F569DAA8}"/>
              </a:ext>
            </a:extLst>
          </p:cNvPr>
          <p:cNvSpPr txBox="1">
            <a:spLocks/>
          </p:cNvSpPr>
          <p:nvPr/>
        </p:nvSpPr>
        <p:spPr>
          <a:xfrm>
            <a:off x="457200" y="1431138"/>
            <a:ext cx="5122912" cy="1160474"/>
          </a:xfrm>
          <a:prstGeom prst="rect">
            <a:avLst/>
          </a:prstGeom>
          <a:solidFill>
            <a:schemeClr val="bg2">
              <a:lumMod val="50000"/>
            </a:schemeClr>
          </a:solidFill>
          <a:ln>
            <a:solidFill>
              <a:schemeClr val="accent1">
                <a:lumMod val="75000"/>
              </a:schemeClr>
            </a:solidFill>
          </a:ln>
        </p:spPr>
        <p:txBody>
          <a:bodyPr vert="horz" lIns="180000" tIns="45720" rIns="18000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None/>
            </a:pPr>
            <a:r>
              <a:rPr lang="en-CA" sz="2400" dirty="0"/>
              <a:t>ASR signing and acceptance will be managed via the Vendor Portal</a:t>
            </a:r>
          </a:p>
        </p:txBody>
      </p:sp>
      <p:sp>
        <p:nvSpPr>
          <p:cNvPr id="8" name="Content Placeholder 1">
            <a:extLst>
              <a:ext uri="{FF2B5EF4-FFF2-40B4-BE49-F238E27FC236}">
                <a16:creationId xmlns:a16="http://schemas.microsoft.com/office/drawing/2014/main" id="{5017EA99-F489-4654-BEA2-6850168DE5A4}"/>
              </a:ext>
            </a:extLst>
          </p:cNvPr>
          <p:cNvSpPr txBox="1">
            <a:spLocks/>
          </p:cNvSpPr>
          <p:nvPr/>
        </p:nvSpPr>
        <p:spPr>
          <a:xfrm>
            <a:off x="457200" y="2786063"/>
            <a:ext cx="5122912" cy="3742060"/>
          </a:xfrm>
          <a:prstGeom prst="rect">
            <a:avLst/>
          </a:prstGeom>
        </p:spPr>
        <p:txBody>
          <a:bodyPr vert="horz" lIns="91440" tIns="45720" rIns="91440" bIns="45720" rtlCol="0" anchor="t">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CA" sz="2000" dirty="0"/>
              <a:t>Email notifications are sent to Suppliers when an ASR is ready to be signed</a:t>
            </a:r>
          </a:p>
          <a:p>
            <a:pPr>
              <a:spcAft>
                <a:spcPts val="1200"/>
              </a:spcAft>
            </a:pPr>
            <a:r>
              <a:rPr lang="en-CA" sz="2000" dirty="0"/>
              <a:t>The Aviation Contract Manager role restricts which users can sign ASRs for a Supplier</a:t>
            </a:r>
          </a:p>
          <a:p>
            <a:pPr>
              <a:spcAft>
                <a:spcPts val="1200"/>
              </a:spcAft>
            </a:pPr>
            <a:r>
              <a:rPr lang="en-CA" sz="2000" dirty="0"/>
              <a:t>Signing an ASR will be a simple “push button” process</a:t>
            </a:r>
          </a:p>
          <a:p>
            <a:pPr>
              <a:spcAft>
                <a:spcPts val="1200"/>
              </a:spcAft>
            </a:pPr>
            <a:r>
              <a:rPr lang="en-CA" sz="2000" dirty="0"/>
              <a:t>Signed ASRs will remain available to view online for future reference </a:t>
            </a:r>
          </a:p>
          <a:p>
            <a:pPr>
              <a:spcAft>
                <a:spcPts val="1200"/>
              </a:spcAft>
            </a:pPr>
            <a:endParaRPr lang="en-CA" sz="2000" dirty="0"/>
          </a:p>
          <a:p>
            <a:pPr>
              <a:spcAft>
                <a:spcPts val="1200"/>
              </a:spcAft>
            </a:pPr>
            <a:endParaRPr lang="en-CA" sz="2000" dirty="0"/>
          </a:p>
        </p:txBody>
      </p:sp>
      <p:sp>
        <p:nvSpPr>
          <p:cNvPr id="4" name="Picture Placeholder 3">
            <a:extLst>
              <a:ext uri="{FF2B5EF4-FFF2-40B4-BE49-F238E27FC236}">
                <a16:creationId xmlns:a16="http://schemas.microsoft.com/office/drawing/2014/main" id="{E4F7F571-C726-4542-9932-D067E562891C}"/>
              </a:ext>
            </a:extLst>
          </p:cNvPr>
          <p:cNvSpPr>
            <a:spLocks noGrp="1"/>
          </p:cNvSpPr>
          <p:nvPr>
            <p:ph type="pic" sz="quarter" idx="13"/>
          </p:nvPr>
        </p:nvSpPr>
        <p:spPr/>
      </p:sp>
      <p:pic>
        <p:nvPicPr>
          <p:cNvPr id="10" name="Picture Placeholder 4">
            <a:extLst>
              <a:ext uri="{FF2B5EF4-FFF2-40B4-BE49-F238E27FC236}">
                <a16:creationId xmlns:a16="http://schemas.microsoft.com/office/drawing/2014/main" id="{99B93635-14DC-4E1E-8759-5225680E40E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7000" contrast="20000"/>
                    </a14:imgEffect>
                  </a14:imgLayer>
                </a14:imgProps>
              </a:ext>
              <a:ext uri="{28A0092B-C50C-407E-A947-70E740481C1C}">
                <a14:useLocalDpi xmlns:a14="http://schemas.microsoft.com/office/drawing/2010/main"/>
              </a:ext>
            </a:extLst>
          </a:blip>
          <a:srcRect/>
          <a:stretch/>
        </p:blipFill>
        <p:spPr>
          <a:xfrm>
            <a:off x="6019255" y="1155955"/>
            <a:ext cx="3124745" cy="5702045"/>
          </a:xfrm>
          <a:prstGeom prst="rect">
            <a:avLst/>
          </a:prstGeom>
          <a:noFill/>
        </p:spPr>
      </p:pic>
      <p:sp>
        <p:nvSpPr>
          <p:cNvPr id="9" name="Slide Number Placeholder 8">
            <a:extLst>
              <a:ext uri="{FF2B5EF4-FFF2-40B4-BE49-F238E27FC236}">
                <a16:creationId xmlns:a16="http://schemas.microsoft.com/office/drawing/2014/main" id="{B5FD697D-61BC-44D0-B941-9FA5DE0A3A0D}"/>
              </a:ext>
            </a:extLst>
          </p:cNvPr>
          <p:cNvSpPr>
            <a:spLocks noGrp="1"/>
          </p:cNvSpPr>
          <p:nvPr>
            <p:ph type="sldNum" sz="quarter" idx="12"/>
          </p:nvPr>
        </p:nvSpPr>
        <p:spPr>
          <a:xfrm>
            <a:off x="6910554" y="6356350"/>
            <a:ext cx="2133600" cy="365125"/>
          </a:xfrm>
        </p:spPr>
        <p:txBody>
          <a:bodyPr/>
          <a:lstStyle/>
          <a:p>
            <a:fld id="{D97022BC-22FB-4C31-A81A-4496F7C8B801}" type="slidenum">
              <a:rPr lang="en-CA" smtClean="0"/>
              <a:t>18</a:t>
            </a:fld>
            <a:endParaRPr lang="en-CA" dirty="0"/>
          </a:p>
        </p:txBody>
      </p:sp>
    </p:spTree>
    <p:extLst>
      <p:ext uri="{BB962C8B-B14F-4D97-AF65-F5344CB8AC3E}">
        <p14:creationId xmlns:p14="http://schemas.microsoft.com/office/powerpoint/2010/main" val="743894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0EC2D1-D860-4F1E-A267-78FED53BDAA9}"/>
              </a:ext>
            </a:extLst>
          </p:cNvPr>
          <p:cNvSpPr>
            <a:spLocks noGrp="1"/>
          </p:cNvSpPr>
          <p:nvPr>
            <p:ph type="title"/>
          </p:nvPr>
        </p:nvSpPr>
        <p:spPr/>
        <p:txBody>
          <a:bodyPr/>
          <a:lstStyle/>
          <a:p>
            <a:r>
              <a:rPr lang="en-CA" dirty="0"/>
              <a:t>Vendor Portal Dashboard	</a:t>
            </a:r>
          </a:p>
        </p:txBody>
      </p:sp>
      <p:pic>
        <p:nvPicPr>
          <p:cNvPr id="10" name="Content Placeholder 9">
            <a:extLst>
              <a:ext uri="{FF2B5EF4-FFF2-40B4-BE49-F238E27FC236}">
                <a16:creationId xmlns:a16="http://schemas.microsoft.com/office/drawing/2014/main" id="{92EECCED-4A10-41E5-9A12-5F557D99C986}"/>
              </a:ext>
            </a:extLst>
          </p:cNvPr>
          <p:cNvPicPr>
            <a:picLocks noGrp="1" noChangeAspect="1"/>
          </p:cNvPicPr>
          <p:nvPr>
            <p:ph idx="1"/>
          </p:nvPr>
        </p:nvPicPr>
        <p:blipFill>
          <a:blip r:embed="rId2"/>
          <a:stretch>
            <a:fillRect/>
          </a:stretch>
        </p:blipFill>
        <p:spPr>
          <a:xfrm>
            <a:off x="453307" y="1500210"/>
            <a:ext cx="8310886" cy="3792552"/>
          </a:xfrm>
          <a:prstGeom prst="rect">
            <a:avLst/>
          </a:prstGeom>
        </p:spPr>
      </p:pic>
      <p:sp>
        <p:nvSpPr>
          <p:cNvPr id="5" name="TextBox 4">
            <a:extLst>
              <a:ext uri="{FF2B5EF4-FFF2-40B4-BE49-F238E27FC236}">
                <a16:creationId xmlns:a16="http://schemas.microsoft.com/office/drawing/2014/main" id="{ACD3E4CB-BE61-47E9-B7F1-02B4AD9B3E70}"/>
              </a:ext>
            </a:extLst>
          </p:cNvPr>
          <p:cNvSpPr txBox="1"/>
          <p:nvPr/>
        </p:nvSpPr>
        <p:spPr>
          <a:xfrm>
            <a:off x="798786" y="5479454"/>
            <a:ext cx="8046729" cy="923330"/>
          </a:xfrm>
          <a:prstGeom prst="rect">
            <a:avLst/>
          </a:prstGeom>
          <a:noFill/>
        </p:spPr>
        <p:txBody>
          <a:bodyPr wrap="square" rtlCol="0">
            <a:spAutoFit/>
          </a:bodyPr>
          <a:lstStyle/>
          <a:p>
            <a:pPr marL="285750" indent="-285750">
              <a:buFont typeface="Arial" panose="020B0604020202020204" pitchFamily="34" charset="0"/>
              <a:buChar char="•"/>
            </a:pPr>
            <a:r>
              <a:rPr lang="en-CA" dirty="0"/>
              <a:t>To Do – List of Service Requests that need to be reviewed and signed by Supplier</a:t>
            </a:r>
          </a:p>
          <a:p>
            <a:pPr marL="285750" indent="-285750">
              <a:buFont typeface="Arial" panose="020B0604020202020204" pitchFamily="34" charset="0"/>
              <a:buChar char="•"/>
            </a:pPr>
            <a:r>
              <a:rPr lang="en-CA" dirty="0"/>
              <a:t>Recent Activities – Dated list of the workflow stages of Service Requests</a:t>
            </a:r>
          </a:p>
          <a:p>
            <a:endParaRPr lang="en-CA" dirty="0"/>
          </a:p>
        </p:txBody>
      </p:sp>
      <p:sp>
        <p:nvSpPr>
          <p:cNvPr id="8" name="Slide Number Placeholder 7">
            <a:extLst>
              <a:ext uri="{FF2B5EF4-FFF2-40B4-BE49-F238E27FC236}">
                <a16:creationId xmlns:a16="http://schemas.microsoft.com/office/drawing/2014/main" id="{C6144C43-F031-4908-8A27-C780493546F8}"/>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19</a:t>
            </a:fld>
            <a:endParaRPr lang="en-CA" dirty="0"/>
          </a:p>
        </p:txBody>
      </p:sp>
    </p:spTree>
    <p:extLst>
      <p:ext uri="{BB962C8B-B14F-4D97-AF65-F5344CB8AC3E}">
        <p14:creationId xmlns:p14="http://schemas.microsoft.com/office/powerpoint/2010/main" val="285412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D5C57E5-5A52-4324-8475-33C97A667ACF}"/>
              </a:ext>
            </a:extLst>
          </p:cNvPr>
          <p:cNvSpPr>
            <a:spLocks noGrp="1"/>
          </p:cNvSpPr>
          <p:nvPr>
            <p:ph type="title"/>
          </p:nvPr>
        </p:nvSpPr>
        <p:spPr/>
        <p:txBody>
          <a:bodyPr/>
          <a:lstStyle/>
          <a:p>
            <a:r>
              <a:rPr lang="en-CA" dirty="0"/>
              <a:t>Zoom Meeting Primer</a:t>
            </a:r>
          </a:p>
        </p:txBody>
      </p:sp>
      <p:sp>
        <p:nvSpPr>
          <p:cNvPr id="9" name="TextBox 8">
            <a:extLst>
              <a:ext uri="{FF2B5EF4-FFF2-40B4-BE49-F238E27FC236}">
                <a16:creationId xmlns:a16="http://schemas.microsoft.com/office/drawing/2014/main" id="{19F99A1D-50C4-4C1B-AC79-5E5E4F88341C}"/>
              </a:ext>
            </a:extLst>
          </p:cNvPr>
          <p:cNvSpPr txBox="1"/>
          <p:nvPr/>
        </p:nvSpPr>
        <p:spPr>
          <a:xfrm>
            <a:off x="6230311" y="1531542"/>
            <a:ext cx="2770754" cy="4739759"/>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CA" dirty="0"/>
              <a:t>Scroll over image to see options at bottom</a:t>
            </a:r>
          </a:p>
          <a:p>
            <a:pPr marL="285750" indent="-285750">
              <a:spcAft>
                <a:spcPts val="1200"/>
              </a:spcAft>
              <a:buFont typeface="Arial" panose="020B0604020202020204" pitchFamily="34" charset="0"/>
              <a:buChar char="•"/>
            </a:pPr>
            <a:r>
              <a:rPr lang="en-CA" dirty="0"/>
              <a:t>Select Chat to see Zoom Group Chat where you can type in questions</a:t>
            </a:r>
          </a:p>
          <a:p>
            <a:pPr marL="285750" indent="-285750">
              <a:spcAft>
                <a:spcPts val="1200"/>
              </a:spcAft>
              <a:buFont typeface="Arial" panose="020B0604020202020204" pitchFamily="34" charset="0"/>
              <a:buChar char="•"/>
            </a:pPr>
            <a:r>
              <a:rPr lang="en-CA" dirty="0"/>
              <a:t>Select Participants to see participants list</a:t>
            </a:r>
          </a:p>
          <a:p>
            <a:pPr marL="285750" indent="-285750">
              <a:spcAft>
                <a:spcPts val="1200"/>
              </a:spcAft>
              <a:buFont typeface="Arial" panose="020B0604020202020204" pitchFamily="34" charset="0"/>
              <a:buChar char="•"/>
            </a:pPr>
            <a:r>
              <a:rPr lang="en-CA" dirty="0"/>
              <a:t>Use Mute/Unmute to reduce background noise when not talking</a:t>
            </a:r>
          </a:p>
          <a:p>
            <a:pPr marL="285750" indent="-285750">
              <a:spcAft>
                <a:spcPts val="1200"/>
              </a:spcAft>
              <a:buFont typeface="Arial" panose="020B0604020202020204" pitchFamily="34" charset="0"/>
              <a:buChar char="•"/>
            </a:pPr>
            <a:r>
              <a:rPr lang="en-CA" dirty="0"/>
              <a:t>Host can mute all</a:t>
            </a:r>
          </a:p>
          <a:p>
            <a:pPr marL="285750" indent="-285750">
              <a:spcAft>
                <a:spcPts val="1200"/>
              </a:spcAft>
              <a:buFont typeface="Arial" panose="020B0604020202020204" pitchFamily="34" charset="0"/>
              <a:buChar char="•"/>
            </a:pPr>
            <a:r>
              <a:rPr lang="en-CA" dirty="0"/>
              <a:t>Use raise hand option if you want to want to speak to ask a question</a:t>
            </a:r>
          </a:p>
        </p:txBody>
      </p:sp>
      <p:pic>
        <p:nvPicPr>
          <p:cNvPr id="12" name="Content Placeholder 11">
            <a:extLst>
              <a:ext uri="{FF2B5EF4-FFF2-40B4-BE49-F238E27FC236}">
                <a16:creationId xmlns:a16="http://schemas.microsoft.com/office/drawing/2014/main" id="{0D86FDEB-4B47-40A7-86EA-DEDD9F8AADA0}"/>
              </a:ext>
            </a:extLst>
          </p:cNvPr>
          <p:cNvPicPr>
            <a:picLocks noGrp="1" noChangeAspect="1"/>
          </p:cNvPicPr>
          <p:nvPr>
            <p:ph idx="1"/>
          </p:nvPr>
        </p:nvPicPr>
        <p:blipFill>
          <a:blip r:embed="rId3"/>
          <a:stretch>
            <a:fillRect/>
          </a:stretch>
        </p:blipFill>
        <p:spPr>
          <a:xfrm>
            <a:off x="126730" y="1675134"/>
            <a:ext cx="5756512" cy="4162566"/>
          </a:xfrm>
          <a:prstGeom prst="rect">
            <a:avLst/>
          </a:prstGeom>
        </p:spPr>
      </p:pic>
      <p:cxnSp>
        <p:nvCxnSpPr>
          <p:cNvPr id="14" name="Straight Arrow Connector 13">
            <a:extLst>
              <a:ext uri="{FF2B5EF4-FFF2-40B4-BE49-F238E27FC236}">
                <a16:creationId xmlns:a16="http://schemas.microsoft.com/office/drawing/2014/main" id="{442F263D-263C-432A-9146-78AEDB01C87F}"/>
              </a:ext>
            </a:extLst>
          </p:cNvPr>
          <p:cNvCxnSpPr>
            <a:cxnSpLocks/>
          </p:cNvCxnSpPr>
          <p:nvPr/>
        </p:nvCxnSpPr>
        <p:spPr>
          <a:xfrm flipV="1">
            <a:off x="5408642" y="2259725"/>
            <a:ext cx="178605" cy="210206"/>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8" name="TextBox 17">
            <a:extLst>
              <a:ext uri="{FF2B5EF4-FFF2-40B4-BE49-F238E27FC236}">
                <a16:creationId xmlns:a16="http://schemas.microsoft.com/office/drawing/2014/main" id="{8062C7E2-1FAD-4211-8F26-F0DBCCF10362}"/>
              </a:ext>
            </a:extLst>
          </p:cNvPr>
          <p:cNvSpPr txBox="1"/>
          <p:nvPr/>
        </p:nvSpPr>
        <p:spPr>
          <a:xfrm>
            <a:off x="5093973" y="2417253"/>
            <a:ext cx="535724" cy="246221"/>
          </a:xfrm>
          <a:prstGeom prst="rect">
            <a:avLst/>
          </a:prstGeom>
          <a:noFill/>
        </p:spPr>
        <p:txBody>
          <a:bodyPr wrap="none" rtlCol="0">
            <a:spAutoFit/>
          </a:bodyPr>
          <a:lstStyle/>
          <a:p>
            <a:r>
              <a:rPr lang="en-CA" sz="1000" dirty="0">
                <a:solidFill>
                  <a:schemeClr val="bg1"/>
                </a:solidFill>
              </a:rPr>
              <a:t>Muted</a:t>
            </a:r>
          </a:p>
        </p:txBody>
      </p:sp>
      <p:cxnSp>
        <p:nvCxnSpPr>
          <p:cNvPr id="20" name="Straight Arrow Connector 19">
            <a:extLst>
              <a:ext uri="{FF2B5EF4-FFF2-40B4-BE49-F238E27FC236}">
                <a16:creationId xmlns:a16="http://schemas.microsoft.com/office/drawing/2014/main" id="{2CAFDA47-1A05-439A-8C4E-FF7B83DDDAB7}"/>
              </a:ext>
            </a:extLst>
          </p:cNvPr>
          <p:cNvCxnSpPr>
            <a:cxnSpLocks/>
          </p:cNvCxnSpPr>
          <p:nvPr/>
        </p:nvCxnSpPr>
        <p:spPr>
          <a:xfrm flipH="1" flipV="1">
            <a:off x="2903348" y="5885794"/>
            <a:ext cx="254188" cy="357708"/>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2" name="TextBox 21">
            <a:extLst>
              <a:ext uri="{FF2B5EF4-FFF2-40B4-BE49-F238E27FC236}">
                <a16:creationId xmlns:a16="http://schemas.microsoft.com/office/drawing/2014/main" id="{6C4689CB-30E1-4172-9620-47329B58D053}"/>
              </a:ext>
            </a:extLst>
          </p:cNvPr>
          <p:cNvSpPr txBox="1"/>
          <p:nvPr/>
        </p:nvSpPr>
        <p:spPr>
          <a:xfrm>
            <a:off x="2581982" y="6271301"/>
            <a:ext cx="1202573" cy="246221"/>
          </a:xfrm>
          <a:prstGeom prst="rect">
            <a:avLst/>
          </a:prstGeom>
          <a:noFill/>
        </p:spPr>
        <p:txBody>
          <a:bodyPr wrap="none" rtlCol="0">
            <a:spAutoFit/>
          </a:bodyPr>
          <a:lstStyle/>
          <a:p>
            <a:r>
              <a:rPr lang="en-CA" sz="1000" dirty="0"/>
              <a:t>Open Chat Window</a:t>
            </a:r>
          </a:p>
        </p:txBody>
      </p:sp>
      <p:cxnSp>
        <p:nvCxnSpPr>
          <p:cNvPr id="25" name="Straight Arrow Connector 24">
            <a:extLst>
              <a:ext uri="{FF2B5EF4-FFF2-40B4-BE49-F238E27FC236}">
                <a16:creationId xmlns:a16="http://schemas.microsoft.com/office/drawing/2014/main" id="{2C1318AB-F5EA-45B1-9633-E0E972088C3F}"/>
              </a:ext>
            </a:extLst>
          </p:cNvPr>
          <p:cNvCxnSpPr>
            <a:cxnSpLocks/>
          </p:cNvCxnSpPr>
          <p:nvPr/>
        </p:nvCxnSpPr>
        <p:spPr>
          <a:xfrm flipV="1">
            <a:off x="1591743" y="5875284"/>
            <a:ext cx="205526" cy="405539"/>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6" name="TextBox 25">
            <a:extLst>
              <a:ext uri="{FF2B5EF4-FFF2-40B4-BE49-F238E27FC236}">
                <a16:creationId xmlns:a16="http://schemas.microsoft.com/office/drawing/2014/main" id="{A5048A6E-93FA-4E2F-B209-EEA10AA9BE0E}"/>
              </a:ext>
            </a:extLst>
          </p:cNvPr>
          <p:cNvSpPr txBox="1"/>
          <p:nvPr/>
        </p:nvSpPr>
        <p:spPr>
          <a:xfrm>
            <a:off x="678144" y="6271301"/>
            <a:ext cx="1577676" cy="246221"/>
          </a:xfrm>
          <a:prstGeom prst="rect">
            <a:avLst/>
          </a:prstGeom>
          <a:noFill/>
        </p:spPr>
        <p:txBody>
          <a:bodyPr wrap="none" rtlCol="0">
            <a:spAutoFit/>
          </a:bodyPr>
          <a:lstStyle/>
          <a:p>
            <a:r>
              <a:rPr lang="en-CA" sz="1000" dirty="0"/>
              <a:t>Open Participants Window</a:t>
            </a:r>
          </a:p>
        </p:txBody>
      </p:sp>
      <p:cxnSp>
        <p:nvCxnSpPr>
          <p:cNvPr id="30" name="Straight Arrow Connector 29">
            <a:extLst>
              <a:ext uri="{FF2B5EF4-FFF2-40B4-BE49-F238E27FC236}">
                <a16:creationId xmlns:a16="http://schemas.microsoft.com/office/drawing/2014/main" id="{90933D46-8E04-40BE-B66C-FC24AF5493D7}"/>
              </a:ext>
            </a:extLst>
          </p:cNvPr>
          <p:cNvCxnSpPr>
            <a:cxnSpLocks/>
          </p:cNvCxnSpPr>
          <p:nvPr/>
        </p:nvCxnSpPr>
        <p:spPr>
          <a:xfrm flipH="1" flipV="1">
            <a:off x="4622817" y="5658846"/>
            <a:ext cx="254188" cy="357708"/>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1" name="TextBox 30">
            <a:extLst>
              <a:ext uri="{FF2B5EF4-FFF2-40B4-BE49-F238E27FC236}">
                <a16:creationId xmlns:a16="http://schemas.microsoft.com/office/drawing/2014/main" id="{7B62F41B-F1A6-4BF2-B00E-AEBD32A4DC61}"/>
              </a:ext>
            </a:extLst>
          </p:cNvPr>
          <p:cNvSpPr txBox="1"/>
          <p:nvPr/>
        </p:nvSpPr>
        <p:spPr>
          <a:xfrm>
            <a:off x="4311961" y="6023333"/>
            <a:ext cx="1412566" cy="246221"/>
          </a:xfrm>
          <a:prstGeom prst="rect">
            <a:avLst/>
          </a:prstGeom>
          <a:noFill/>
        </p:spPr>
        <p:txBody>
          <a:bodyPr wrap="none" rtlCol="0">
            <a:spAutoFit/>
          </a:bodyPr>
          <a:lstStyle/>
          <a:p>
            <a:r>
              <a:rPr lang="en-CA" sz="1000" dirty="0"/>
              <a:t>Type in Questions  here</a:t>
            </a:r>
          </a:p>
        </p:txBody>
      </p:sp>
      <p:cxnSp>
        <p:nvCxnSpPr>
          <p:cNvPr id="32" name="Straight Arrow Connector 31">
            <a:extLst>
              <a:ext uri="{FF2B5EF4-FFF2-40B4-BE49-F238E27FC236}">
                <a16:creationId xmlns:a16="http://schemas.microsoft.com/office/drawing/2014/main" id="{FF037BFA-9A7D-468F-82EE-60862F0C2087}"/>
              </a:ext>
            </a:extLst>
          </p:cNvPr>
          <p:cNvCxnSpPr>
            <a:cxnSpLocks/>
          </p:cNvCxnSpPr>
          <p:nvPr/>
        </p:nvCxnSpPr>
        <p:spPr>
          <a:xfrm>
            <a:off x="4563336" y="3307737"/>
            <a:ext cx="80390" cy="305586"/>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3" name="TextBox 32">
            <a:extLst>
              <a:ext uri="{FF2B5EF4-FFF2-40B4-BE49-F238E27FC236}">
                <a16:creationId xmlns:a16="http://schemas.microsoft.com/office/drawing/2014/main" id="{93739F9E-9048-4272-9C96-102A2A0C64CC}"/>
              </a:ext>
            </a:extLst>
          </p:cNvPr>
          <p:cNvSpPr txBox="1"/>
          <p:nvPr/>
        </p:nvSpPr>
        <p:spPr>
          <a:xfrm>
            <a:off x="4216157" y="2938436"/>
            <a:ext cx="611065" cy="400110"/>
          </a:xfrm>
          <a:prstGeom prst="rect">
            <a:avLst/>
          </a:prstGeom>
          <a:noFill/>
        </p:spPr>
        <p:txBody>
          <a:bodyPr wrap="none" rtlCol="0">
            <a:spAutoFit/>
          </a:bodyPr>
          <a:lstStyle/>
          <a:p>
            <a:r>
              <a:rPr lang="en-CA" sz="1000" dirty="0">
                <a:solidFill>
                  <a:schemeClr val="bg1"/>
                </a:solidFill>
              </a:rPr>
              <a:t>Mute/</a:t>
            </a:r>
            <a:br>
              <a:rPr lang="en-CA" sz="1000" dirty="0">
                <a:solidFill>
                  <a:schemeClr val="bg1"/>
                </a:solidFill>
              </a:rPr>
            </a:br>
            <a:r>
              <a:rPr lang="en-CA" sz="1000" dirty="0">
                <a:solidFill>
                  <a:schemeClr val="bg1"/>
                </a:solidFill>
              </a:rPr>
              <a:t>Unmute</a:t>
            </a:r>
          </a:p>
        </p:txBody>
      </p:sp>
      <p:cxnSp>
        <p:nvCxnSpPr>
          <p:cNvPr id="36" name="Straight Arrow Connector 35">
            <a:extLst>
              <a:ext uri="{FF2B5EF4-FFF2-40B4-BE49-F238E27FC236}">
                <a16:creationId xmlns:a16="http://schemas.microsoft.com/office/drawing/2014/main" id="{822E5B6B-3046-4428-A1C4-A1A76F53FFDF}"/>
              </a:ext>
            </a:extLst>
          </p:cNvPr>
          <p:cNvCxnSpPr>
            <a:cxnSpLocks/>
          </p:cNvCxnSpPr>
          <p:nvPr/>
        </p:nvCxnSpPr>
        <p:spPr>
          <a:xfrm flipH="1">
            <a:off x="5377112" y="3283169"/>
            <a:ext cx="2" cy="313451"/>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7" name="TextBox 36">
            <a:extLst>
              <a:ext uri="{FF2B5EF4-FFF2-40B4-BE49-F238E27FC236}">
                <a16:creationId xmlns:a16="http://schemas.microsoft.com/office/drawing/2014/main" id="{D96288FD-12B6-4EF3-B9FD-7EB64E8FBEF8}"/>
              </a:ext>
            </a:extLst>
          </p:cNvPr>
          <p:cNvSpPr txBox="1"/>
          <p:nvPr/>
        </p:nvSpPr>
        <p:spPr>
          <a:xfrm>
            <a:off x="5133566" y="2933675"/>
            <a:ext cx="486030" cy="400110"/>
          </a:xfrm>
          <a:prstGeom prst="rect">
            <a:avLst/>
          </a:prstGeom>
          <a:noFill/>
        </p:spPr>
        <p:txBody>
          <a:bodyPr wrap="none" rtlCol="0">
            <a:spAutoFit/>
          </a:bodyPr>
          <a:lstStyle/>
          <a:p>
            <a:r>
              <a:rPr lang="en-CA" sz="1000" dirty="0">
                <a:solidFill>
                  <a:schemeClr val="bg1"/>
                </a:solidFill>
              </a:rPr>
              <a:t>Raise </a:t>
            </a:r>
            <a:br>
              <a:rPr lang="en-CA" sz="1000" dirty="0">
                <a:solidFill>
                  <a:schemeClr val="bg1"/>
                </a:solidFill>
              </a:rPr>
            </a:br>
            <a:r>
              <a:rPr lang="en-CA" sz="1000" dirty="0">
                <a:solidFill>
                  <a:schemeClr val="bg1"/>
                </a:solidFill>
              </a:rPr>
              <a:t>Hand</a:t>
            </a:r>
          </a:p>
        </p:txBody>
      </p:sp>
      <p:sp>
        <p:nvSpPr>
          <p:cNvPr id="6" name="Slide Number Placeholder 5">
            <a:extLst>
              <a:ext uri="{FF2B5EF4-FFF2-40B4-BE49-F238E27FC236}">
                <a16:creationId xmlns:a16="http://schemas.microsoft.com/office/drawing/2014/main" id="{E076D4B9-A10C-41DA-82AE-AC81DA916913}"/>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a:t>
            </a:fld>
            <a:endParaRPr lang="en-CA" dirty="0"/>
          </a:p>
        </p:txBody>
      </p:sp>
    </p:spTree>
    <p:extLst>
      <p:ext uri="{BB962C8B-B14F-4D97-AF65-F5344CB8AC3E}">
        <p14:creationId xmlns:p14="http://schemas.microsoft.com/office/powerpoint/2010/main" val="2620249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D790DD-91F7-4D19-BA76-D428B8B57C43}"/>
              </a:ext>
            </a:extLst>
          </p:cNvPr>
          <p:cNvSpPr>
            <a:spLocks noGrp="1"/>
          </p:cNvSpPr>
          <p:nvPr>
            <p:ph type="title"/>
          </p:nvPr>
        </p:nvSpPr>
        <p:spPr/>
        <p:txBody>
          <a:bodyPr/>
          <a:lstStyle/>
          <a:p>
            <a:r>
              <a:rPr lang="en-CA" dirty="0"/>
              <a:t>View Service Requests</a:t>
            </a:r>
          </a:p>
        </p:txBody>
      </p:sp>
      <p:pic>
        <p:nvPicPr>
          <p:cNvPr id="7" name="Content Placeholder 6">
            <a:extLst>
              <a:ext uri="{FF2B5EF4-FFF2-40B4-BE49-F238E27FC236}">
                <a16:creationId xmlns:a16="http://schemas.microsoft.com/office/drawing/2014/main" id="{E5971CEC-7DBC-4984-B4DF-8314554FE4EB}"/>
              </a:ext>
            </a:extLst>
          </p:cNvPr>
          <p:cNvPicPr>
            <a:picLocks noGrp="1" noChangeAspect="1"/>
          </p:cNvPicPr>
          <p:nvPr>
            <p:ph idx="1"/>
          </p:nvPr>
        </p:nvPicPr>
        <p:blipFill>
          <a:blip r:embed="rId3"/>
          <a:stretch>
            <a:fillRect/>
          </a:stretch>
        </p:blipFill>
        <p:spPr>
          <a:xfrm>
            <a:off x="649014" y="1390016"/>
            <a:ext cx="7845972" cy="5161014"/>
          </a:xfrm>
          <a:prstGeom prst="rect">
            <a:avLst/>
          </a:prstGeom>
        </p:spPr>
      </p:pic>
      <p:sp>
        <p:nvSpPr>
          <p:cNvPr id="11" name="Slide Number Placeholder 10">
            <a:extLst>
              <a:ext uri="{FF2B5EF4-FFF2-40B4-BE49-F238E27FC236}">
                <a16:creationId xmlns:a16="http://schemas.microsoft.com/office/drawing/2014/main" id="{0695A907-DB74-4705-BAFA-0FCD353A1D96}"/>
              </a:ext>
            </a:extLst>
          </p:cNvPr>
          <p:cNvSpPr>
            <a:spLocks noGrp="1"/>
          </p:cNvSpPr>
          <p:nvPr>
            <p:ph type="sldNum" sz="quarter" idx="12"/>
          </p:nvPr>
        </p:nvSpPr>
        <p:spPr>
          <a:xfrm>
            <a:off x="6910547" y="6356350"/>
            <a:ext cx="2133600" cy="365125"/>
          </a:xfrm>
        </p:spPr>
        <p:txBody>
          <a:bodyPr/>
          <a:lstStyle/>
          <a:p>
            <a:fld id="{D97022BC-22FB-4C31-A81A-4496F7C8B801}" type="slidenum">
              <a:rPr lang="en-CA" smtClean="0"/>
              <a:t>20</a:t>
            </a:fld>
            <a:endParaRPr lang="en-CA" dirty="0"/>
          </a:p>
        </p:txBody>
      </p:sp>
      <p:sp>
        <p:nvSpPr>
          <p:cNvPr id="2" name="Rectangle 1">
            <a:extLst>
              <a:ext uri="{FF2B5EF4-FFF2-40B4-BE49-F238E27FC236}">
                <a16:creationId xmlns:a16="http://schemas.microsoft.com/office/drawing/2014/main" id="{2812717A-E223-48B0-B41B-96ABC0A199AE}"/>
              </a:ext>
            </a:extLst>
          </p:cNvPr>
          <p:cNvSpPr/>
          <p:nvPr/>
        </p:nvSpPr>
        <p:spPr>
          <a:xfrm>
            <a:off x="4672013" y="3095625"/>
            <a:ext cx="285750" cy="17145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55321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0E17A3-C800-4B58-A030-E2E86544EB00}"/>
              </a:ext>
            </a:extLst>
          </p:cNvPr>
          <p:cNvSpPr>
            <a:spLocks noGrp="1"/>
          </p:cNvSpPr>
          <p:nvPr>
            <p:ph type="title"/>
          </p:nvPr>
        </p:nvSpPr>
        <p:spPr/>
        <p:txBody>
          <a:bodyPr/>
          <a:lstStyle/>
          <a:p>
            <a:r>
              <a:rPr lang="en-CA" dirty="0"/>
              <a:t>Service Request Details</a:t>
            </a:r>
          </a:p>
        </p:txBody>
      </p:sp>
      <p:pic>
        <p:nvPicPr>
          <p:cNvPr id="6" name="Content Placeholder 5">
            <a:extLst>
              <a:ext uri="{FF2B5EF4-FFF2-40B4-BE49-F238E27FC236}">
                <a16:creationId xmlns:a16="http://schemas.microsoft.com/office/drawing/2014/main" id="{181B33E9-8BF2-4CFD-A73C-D93B0F14EF6F}"/>
              </a:ext>
            </a:extLst>
          </p:cNvPr>
          <p:cNvPicPr>
            <a:picLocks noGrp="1" noChangeAspect="1"/>
          </p:cNvPicPr>
          <p:nvPr>
            <p:ph idx="1"/>
          </p:nvPr>
        </p:nvPicPr>
        <p:blipFill>
          <a:blip r:embed="rId3"/>
          <a:stretch>
            <a:fillRect/>
          </a:stretch>
        </p:blipFill>
        <p:spPr>
          <a:xfrm>
            <a:off x="804041" y="1432057"/>
            <a:ext cx="7709338" cy="5071137"/>
          </a:xfrm>
          <a:prstGeom prst="rect">
            <a:avLst/>
          </a:prstGeom>
        </p:spPr>
      </p:pic>
      <p:sp>
        <p:nvSpPr>
          <p:cNvPr id="11" name="Slide Number Placeholder 10">
            <a:extLst>
              <a:ext uri="{FF2B5EF4-FFF2-40B4-BE49-F238E27FC236}">
                <a16:creationId xmlns:a16="http://schemas.microsoft.com/office/drawing/2014/main" id="{700538BD-0F88-47E9-AF48-6357275AF676}"/>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21</a:t>
            </a:fld>
            <a:endParaRPr lang="en-CA" dirty="0"/>
          </a:p>
        </p:txBody>
      </p:sp>
      <p:sp>
        <p:nvSpPr>
          <p:cNvPr id="2" name="Rectangle 1">
            <a:extLst>
              <a:ext uri="{FF2B5EF4-FFF2-40B4-BE49-F238E27FC236}">
                <a16:creationId xmlns:a16="http://schemas.microsoft.com/office/drawing/2014/main" id="{B5A1E45F-F4A2-42E0-8FC5-7C2E01A7E38C}"/>
              </a:ext>
            </a:extLst>
          </p:cNvPr>
          <p:cNvSpPr/>
          <p:nvPr/>
        </p:nvSpPr>
        <p:spPr>
          <a:xfrm>
            <a:off x="2805113" y="5310188"/>
            <a:ext cx="1357312" cy="133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613822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A6EFEDD-BDE4-47CA-B127-CE0A3346CF16}"/>
              </a:ext>
            </a:extLst>
          </p:cNvPr>
          <p:cNvPicPr>
            <a:picLocks noGrp="1" noChangeAspect="1"/>
          </p:cNvPicPr>
          <p:nvPr>
            <p:ph idx="1"/>
          </p:nvPr>
        </p:nvPicPr>
        <p:blipFill>
          <a:blip r:embed="rId2"/>
          <a:stretch>
            <a:fillRect/>
          </a:stretch>
        </p:blipFill>
        <p:spPr>
          <a:xfrm>
            <a:off x="848133" y="1496142"/>
            <a:ext cx="7447733" cy="4957210"/>
          </a:xfrm>
          <a:prstGeom prst="rect">
            <a:avLst/>
          </a:prstGeom>
        </p:spPr>
      </p:pic>
      <p:sp>
        <p:nvSpPr>
          <p:cNvPr id="4" name="Title 3">
            <a:extLst>
              <a:ext uri="{FF2B5EF4-FFF2-40B4-BE49-F238E27FC236}">
                <a16:creationId xmlns:a16="http://schemas.microsoft.com/office/drawing/2014/main" id="{CF518F5F-6B5A-4CE9-8BCD-7167277919BA}"/>
              </a:ext>
            </a:extLst>
          </p:cNvPr>
          <p:cNvSpPr>
            <a:spLocks noGrp="1"/>
          </p:cNvSpPr>
          <p:nvPr>
            <p:ph type="title"/>
          </p:nvPr>
        </p:nvSpPr>
        <p:spPr/>
        <p:txBody>
          <a:bodyPr/>
          <a:lstStyle/>
          <a:p>
            <a:r>
              <a:rPr lang="en-CA" dirty="0"/>
              <a:t>View ASR PDF</a:t>
            </a:r>
          </a:p>
        </p:txBody>
      </p:sp>
      <p:sp>
        <p:nvSpPr>
          <p:cNvPr id="8" name="Slide Number Placeholder 7">
            <a:extLst>
              <a:ext uri="{FF2B5EF4-FFF2-40B4-BE49-F238E27FC236}">
                <a16:creationId xmlns:a16="http://schemas.microsoft.com/office/drawing/2014/main" id="{8C570C1A-D65E-4DD0-9AB2-AF52BB05E58A}"/>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22</a:t>
            </a:fld>
            <a:endParaRPr lang="en-CA" dirty="0"/>
          </a:p>
        </p:txBody>
      </p:sp>
      <p:sp>
        <p:nvSpPr>
          <p:cNvPr id="2" name="Rectangle 1">
            <a:extLst>
              <a:ext uri="{FF2B5EF4-FFF2-40B4-BE49-F238E27FC236}">
                <a16:creationId xmlns:a16="http://schemas.microsoft.com/office/drawing/2014/main" id="{B0D3AEC5-C4A4-4B42-BC9A-9711DCE33046}"/>
              </a:ext>
            </a:extLst>
          </p:cNvPr>
          <p:cNvSpPr/>
          <p:nvPr/>
        </p:nvSpPr>
        <p:spPr>
          <a:xfrm>
            <a:off x="6110288" y="4048125"/>
            <a:ext cx="1271587" cy="1190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Rectangle 2">
            <a:extLst>
              <a:ext uri="{FF2B5EF4-FFF2-40B4-BE49-F238E27FC236}">
                <a16:creationId xmlns:a16="http://schemas.microsoft.com/office/drawing/2014/main" id="{F513B2FF-2D16-496D-85C1-15960354AA9C}"/>
              </a:ext>
            </a:extLst>
          </p:cNvPr>
          <p:cNvSpPr/>
          <p:nvPr/>
        </p:nvSpPr>
        <p:spPr>
          <a:xfrm>
            <a:off x="4291013" y="4576763"/>
            <a:ext cx="628650" cy="12858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BD5A338B-F2F6-485C-9955-937F8FAA19B8}"/>
              </a:ext>
            </a:extLst>
          </p:cNvPr>
          <p:cNvSpPr/>
          <p:nvPr/>
        </p:nvSpPr>
        <p:spPr>
          <a:xfrm>
            <a:off x="5091113" y="3505200"/>
            <a:ext cx="1019175" cy="1190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F0BD7F21-44F9-4C00-8FAB-8AB12A0C7DD2}"/>
              </a:ext>
            </a:extLst>
          </p:cNvPr>
          <p:cNvSpPr/>
          <p:nvPr/>
        </p:nvSpPr>
        <p:spPr>
          <a:xfrm>
            <a:off x="1928813" y="4591050"/>
            <a:ext cx="1138237" cy="1143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743316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D82E022-87D9-4B0B-A815-98924EB6AD59}"/>
              </a:ext>
            </a:extLst>
          </p:cNvPr>
          <p:cNvPicPr>
            <a:picLocks noGrp="1" noChangeAspect="1"/>
          </p:cNvPicPr>
          <p:nvPr>
            <p:ph idx="1"/>
          </p:nvPr>
        </p:nvPicPr>
        <p:blipFill>
          <a:blip r:embed="rId3"/>
          <a:stretch>
            <a:fillRect/>
          </a:stretch>
        </p:blipFill>
        <p:spPr>
          <a:xfrm>
            <a:off x="1640836" y="1417043"/>
            <a:ext cx="5862328" cy="5141412"/>
          </a:xfrm>
          <a:prstGeom prst="rect">
            <a:avLst/>
          </a:prstGeom>
        </p:spPr>
      </p:pic>
      <p:sp>
        <p:nvSpPr>
          <p:cNvPr id="4" name="Title 3">
            <a:extLst>
              <a:ext uri="{FF2B5EF4-FFF2-40B4-BE49-F238E27FC236}">
                <a16:creationId xmlns:a16="http://schemas.microsoft.com/office/drawing/2014/main" id="{EA3FB4DB-E1C2-4C0D-856B-0BE201051DE8}"/>
              </a:ext>
            </a:extLst>
          </p:cNvPr>
          <p:cNvSpPr>
            <a:spLocks noGrp="1"/>
          </p:cNvSpPr>
          <p:nvPr>
            <p:ph type="title"/>
          </p:nvPr>
        </p:nvSpPr>
        <p:spPr/>
        <p:txBody>
          <a:bodyPr/>
          <a:lstStyle/>
          <a:p>
            <a:r>
              <a:rPr lang="en-CA" dirty="0"/>
              <a:t>Sign Service Request</a:t>
            </a:r>
          </a:p>
        </p:txBody>
      </p:sp>
      <p:sp>
        <p:nvSpPr>
          <p:cNvPr id="8" name="Slide Number Placeholder 7">
            <a:extLst>
              <a:ext uri="{FF2B5EF4-FFF2-40B4-BE49-F238E27FC236}">
                <a16:creationId xmlns:a16="http://schemas.microsoft.com/office/drawing/2014/main" id="{D83766A2-68CB-4B0B-B8EF-9C61C25A9DFF}"/>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23</a:t>
            </a:fld>
            <a:endParaRPr lang="en-CA" dirty="0"/>
          </a:p>
        </p:txBody>
      </p:sp>
      <p:sp>
        <p:nvSpPr>
          <p:cNvPr id="2" name="Rectangle 1">
            <a:extLst>
              <a:ext uri="{FF2B5EF4-FFF2-40B4-BE49-F238E27FC236}">
                <a16:creationId xmlns:a16="http://schemas.microsoft.com/office/drawing/2014/main" id="{8F0F451B-8860-4207-850D-8DF7FFE5D3E2}"/>
              </a:ext>
            </a:extLst>
          </p:cNvPr>
          <p:cNvSpPr/>
          <p:nvPr/>
        </p:nvSpPr>
        <p:spPr>
          <a:xfrm>
            <a:off x="3495675" y="5095875"/>
            <a:ext cx="1262063" cy="133350"/>
          </a:xfrm>
          <a:prstGeom prst="rect">
            <a:avLst/>
          </a:prstGeom>
          <a:solidFill>
            <a:srgbClr val="AD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607369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11576AA-F55E-40A1-BC9C-875C2A22FC0C}"/>
              </a:ext>
            </a:extLst>
          </p:cNvPr>
          <p:cNvPicPr>
            <a:picLocks noGrp="1" noChangeAspect="1"/>
          </p:cNvPicPr>
          <p:nvPr>
            <p:ph idx="1"/>
          </p:nvPr>
        </p:nvPicPr>
        <p:blipFill>
          <a:blip r:embed="rId3"/>
          <a:stretch>
            <a:fillRect/>
          </a:stretch>
        </p:blipFill>
        <p:spPr>
          <a:xfrm>
            <a:off x="1802524" y="1417042"/>
            <a:ext cx="5742488" cy="5036309"/>
          </a:xfrm>
          <a:prstGeom prst="rect">
            <a:avLst/>
          </a:prstGeom>
        </p:spPr>
      </p:pic>
      <p:sp>
        <p:nvSpPr>
          <p:cNvPr id="4" name="Title 3">
            <a:extLst>
              <a:ext uri="{FF2B5EF4-FFF2-40B4-BE49-F238E27FC236}">
                <a16:creationId xmlns:a16="http://schemas.microsoft.com/office/drawing/2014/main" id="{713F9759-18EC-4E97-9C80-5B1DA549282C}"/>
              </a:ext>
            </a:extLst>
          </p:cNvPr>
          <p:cNvSpPr>
            <a:spLocks noGrp="1"/>
          </p:cNvSpPr>
          <p:nvPr>
            <p:ph type="title"/>
          </p:nvPr>
        </p:nvSpPr>
        <p:spPr/>
        <p:txBody>
          <a:bodyPr/>
          <a:lstStyle/>
          <a:p>
            <a:r>
              <a:rPr lang="en-CA" dirty="0"/>
              <a:t>Decline Service Request</a:t>
            </a:r>
          </a:p>
        </p:txBody>
      </p:sp>
      <p:sp>
        <p:nvSpPr>
          <p:cNvPr id="8" name="Slide Number Placeholder 7">
            <a:extLst>
              <a:ext uri="{FF2B5EF4-FFF2-40B4-BE49-F238E27FC236}">
                <a16:creationId xmlns:a16="http://schemas.microsoft.com/office/drawing/2014/main" id="{37006C18-4F69-4652-B3C5-9202D4523344}"/>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24</a:t>
            </a:fld>
            <a:endParaRPr lang="en-CA" dirty="0"/>
          </a:p>
        </p:txBody>
      </p:sp>
      <p:sp>
        <p:nvSpPr>
          <p:cNvPr id="2" name="Rectangle 1">
            <a:extLst>
              <a:ext uri="{FF2B5EF4-FFF2-40B4-BE49-F238E27FC236}">
                <a16:creationId xmlns:a16="http://schemas.microsoft.com/office/drawing/2014/main" id="{8A8A5AD4-9713-4904-8789-537BD4E986E4}"/>
              </a:ext>
            </a:extLst>
          </p:cNvPr>
          <p:cNvSpPr/>
          <p:nvPr/>
        </p:nvSpPr>
        <p:spPr>
          <a:xfrm>
            <a:off x="3624263" y="5029200"/>
            <a:ext cx="1209675" cy="142875"/>
          </a:xfrm>
          <a:prstGeom prst="rect">
            <a:avLst/>
          </a:prstGeom>
          <a:solidFill>
            <a:srgbClr val="AD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13669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304D9FA-DFC4-4887-AEB4-E494F9CDCD72}"/>
              </a:ext>
            </a:extLst>
          </p:cNvPr>
          <p:cNvPicPr>
            <a:picLocks noGrp="1" noChangeAspect="1"/>
          </p:cNvPicPr>
          <p:nvPr>
            <p:ph idx="1"/>
          </p:nvPr>
        </p:nvPicPr>
        <p:blipFill>
          <a:blip r:embed="rId2"/>
          <a:stretch>
            <a:fillRect/>
          </a:stretch>
        </p:blipFill>
        <p:spPr>
          <a:xfrm>
            <a:off x="530772" y="1719736"/>
            <a:ext cx="8087711" cy="3747963"/>
          </a:xfrm>
          <a:prstGeom prst="rect">
            <a:avLst/>
          </a:prstGeom>
        </p:spPr>
      </p:pic>
      <p:sp>
        <p:nvSpPr>
          <p:cNvPr id="4" name="Title 3">
            <a:extLst>
              <a:ext uri="{FF2B5EF4-FFF2-40B4-BE49-F238E27FC236}">
                <a16:creationId xmlns:a16="http://schemas.microsoft.com/office/drawing/2014/main" id="{20E58E71-B217-47AD-968B-9EAB17661648}"/>
              </a:ext>
            </a:extLst>
          </p:cNvPr>
          <p:cNvSpPr>
            <a:spLocks noGrp="1"/>
          </p:cNvSpPr>
          <p:nvPr>
            <p:ph type="title"/>
          </p:nvPr>
        </p:nvSpPr>
        <p:spPr/>
        <p:txBody>
          <a:bodyPr>
            <a:normAutofit/>
          </a:bodyPr>
          <a:lstStyle/>
          <a:p>
            <a:r>
              <a:rPr lang="en-CA" sz="2400" dirty="0"/>
              <a:t>Confirmation email  - ASR Signed by BCWS</a:t>
            </a:r>
          </a:p>
        </p:txBody>
      </p:sp>
      <p:sp>
        <p:nvSpPr>
          <p:cNvPr id="9" name="Slide Number Placeholder 8">
            <a:extLst>
              <a:ext uri="{FF2B5EF4-FFF2-40B4-BE49-F238E27FC236}">
                <a16:creationId xmlns:a16="http://schemas.microsoft.com/office/drawing/2014/main" id="{B5D4866A-3F73-4C7B-B65B-AD418F9D890B}"/>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25</a:t>
            </a:fld>
            <a:endParaRPr lang="en-CA" dirty="0"/>
          </a:p>
        </p:txBody>
      </p:sp>
    </p:spTree>
    <p:extLst>
      <p:ext uri="{BB962C8B-B14F-4D97-AF65-F5344CB8AC3E}">
        <p14:creationId xmlns:p14="http://schemas.microsoft.com/office/powerpoint/2010/main" val="3049390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457200" y="2285065"/>
            <a:ext cx="8265886" cy="116047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CA" sz="3600" dirty="0"/>
              <a:t>Portal Questions?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1905" y="3611302"/>
            <a:ext cx="3756476" cy="1339810"/>
          </a:xfrm>
          <a:prstGeom prst="rect">
            <a:avLst/>
          </a:prstGeom>
        </p:spPr>
      </p:pic>
      <p:sp>
        <p:nvSpPr>
          <p:cNvPr id="7" name="Slide Number Placeholder 6">
            <a:extLst>
              <a:ext uri="{FF2B5EF4-FFF2-40B4-BE49-F238E27FC236}">
                <a16:creationId xmlns:a16="http://schemas.microsoft.com/office/drawing/2014/main" id="{A4684C42-3438-4BDA-876D-5B48ACFA4997}"/>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26</a:t>
            </a:fld>
            <a:endParaRPr lang="en-CA" dirty="0"/>
          </a:p>
        </p:txBody>
      </p:sp>
    </p:spTree>
    <p:extLst>
      <p:ext uri="{BB962C8B-B14F-4D97-AF65-F5344CB8AC3E}">
        <p14:creationId xmlns:p14="http://schemas.microsoft.com/office/powerpoint/2010/main" val="4428397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9548A73-881D-4C1E-B3DC-760DA4AFCA8A}"/>
              </a:ext>
            </a:extLst>
          </p:cNvPr>
          <p:cNvSpPr>
            <a:spLocks noGrp="1"/>
          </p:cNvSpPr>
          <p:nvPr>
            <p:ph idx="1"/>
          </p:nvPr>
        </p:nvSpPr>
        <p:spPr>
          <a:xfrm>
            <a:off x="457200" y="1653146"/>
            <a:ext cx="8229600" cy="2215055"/>
          </a:xfrm>
        </p:spPr>
        <p:txBody>
          <a:bodyPr>
            <a:normAutofit/>
          </a:bodyPr>
          <a:lstStyle/>
          <a:p>
            <a:r>
              <a:rPr lang="en-CA" sz="2800" dirty="0" err="1"/>
              <a:t>BCeID</a:t>
            </a:r>
            <a:r>
              <a:rPr lang="en-CA" sz="2800" dirty="0"/>
              <a:t> is an electronic credential that can be issued to a company to enable staff from that company to do business digitally with the Province of British Columbia.</a:t>
            </a:r>
          </a:p>
        </p:txBody>
      </p:sp>
      <p:sp>
        <p:nvSpPr>
          <p:cNvPr id="4" name="Title 3">
            <a:extLst>
              <a:ext uri="{FF2B5EF4-FFF2-40B4-BE49-F238E27FC236}">
                <a16:creationId xmlns:a16="http://schemas.microsoft.com/office/drawing/2014/main" id="{E1F8CD80-F327-497F-8559-AFEE33EA6711}"/>
              </a:ext>
            </a:extLst>
          </p:cNvPr>
          <p:cNvSpPr>
            <a:spLocks noGrp="1"/>
          </p:cNvSpPr>
          <p:nvPr>
            <p:ph type="title"/>
          </p:nvPr>
        </p:nvSpPr>
        <p:spPr/>
        <p:txBody>
          <a:bodyPr/>
          <a:lstStyle/>
          <a:p>
            <a:r>
              <a:rPr lang="en-CA" dirty="0"/>
              <a:t>What is a </a:t>
            </a:r>
            <a:r>
              <a:rPr lang="en-CA" dirty="0" err="1"/>
              <a:t>BCeID</a:t>
            </a:r>
            <a:r>
              <a:rPr lang="en-CA" dirty="0"/>
              <a:t>?</a:t>
            </a:r>
          </a:p>
        </p:txBody>
      </p:sp>
      <p:pic>
        <p:nvPicPr>
          <p:cNvPr id="7" name="Picture 6">
            <a:extLst>
              <a:ext uri="{FF2B5EF4-FFF2-40B4-BE49-F238E27FC236}">
                <a16:creationId xmlns:a16="http://schemas.microsoft.com/office/drawing/2014/main" id="{BF838444-1AA7-4613-86BC-4966322930B4}"/>
              </a:ext>
            </a:extLst>
          </p:cNvPr>
          <p:cNvPicPr>
            <a:picLocks noChangeAspect="1"/>
          </p:cNvPicPr>
          <p:nvPr/>
        </p:nvPicPr>
        <p:blipFill>
          <a:blip r:embed="rId3"/>
          <a:stretch>
            <a:fillRect/>
          </a:stretch>
        </p:blipFill>
        <p:spPr>
          <a:xfrm>
            <a:off x="2809794" y="3868201"/>
            <a:ext cx="3562406" cy="2091242"/>
          </a:xfrm>
          <a:prstGeom prst="rect">
            <a:avLst/>
          </a:prstGeom>
        </p:spPr>
      </p:pic>
      <p:sp>
        <p:nvSpPr>
          <p:cNvPr id="8" name="Slide Number Placeholder 7">
            <a:extLst>
              <a:ext uri="{FF2B5EF4-FFF2-40B4-BE49-F238E27FC236}">
                <a16:creationId xmlns:a16="http://schemas.microsoft.com/office/drawing/2014/main" id="{56010324-5403-49F1-9C83-D5137C96FF34}"/>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27</a:t>
            </a:fld>
            <a:endParaRPr lang="en-CA" dirty="0"/>
          </a:p>
        </p:txBody>
      </p:sp>
    </p:spTree>
    <p:extLst>
      <p:ext uri="{BB962C8B-B14F-4D97-AF65-F5344CB8AC3E}">
        <p14:creationId xmlns:p14="http://schemas.microsoft.com/office/powerpoint/2010/main" val="1535567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5BDA0F-AEEA-40ED-A26A-DC3D039D30DD}"/>
              </a:ext>
            </a:extLst>
          </p:cNvPr>
          <p:cNvSpPr>
            <a:spLocks noGrp="1"/>
          </p:cNvSpPr>
          <p:nvPr>
            <p:ph type="title"/>
          </p:nvPr>
        </p:nvSpPr>
        <p:spPr/>
        <p:txBody>
          <a:bodyPr/>
          <a:lstStyle/>
          <a:p>
            <a:r>
              <a:rPr lang="en-CA" dirty="0"/>
              <a:t>How to Register for a Business </a:t>
            </a:r>
            <a:r>
              <a:rPr lang="en-CA" dirty="0" err="1"/>
              <a:t>BCeID</a:t>
            </a:r>
            <a:endParaRPr lang="en-CA" dirty="0"/>
          </a:p>
        </p:txBody>
      </p:sp>
      <p:pic>
        <p:nvPicPr>
          <p:cNvPr id="5" name="Picture 4">
            <a:extLst>
              <a:ext uri="{FF2B5EF4-FFF2-40B4-BE49-F238E27FC236}">
                <a16:creationId xmlns:a16="http://schemas.microsoft.com/office/drawing/2014/main" id="{333BC0D2-580B-4BA9-94FD-7669132FF5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461" y="1335924"/>
            <a:ext cx="7143078" cy="5337416"/>
          </a:xfrm>
          <a:prstGeom prst="rect">
            <a:avLst/>
          </a:prstGeom>
        </p:spPr>
      </p:pic>
      <p:cxnSp>
        <p:nvCxnSpPr>
          <p:cNvPr id="8" name="Straight Arrow Connector 7">
            <a:extLst>
              <a:ext uri="{FF2B5EF4-FFF2-40B4-BE49-F238E27FC236}">
                <a16:creationId xmlns:a16="http://schemas.microsoft.com/office/drawing/2014/main" id="{E560B97C-A6BC-4B42-B34C-45EAE1769D34}"/>
              </a:ext>
            </a:extLst>
          </p:cNvPr>
          <p:cNvCxnSpPr/>
          <p:nvPr/>
        </p:nvCxnSpPr>
        <p:spPr>
          <a:xfrm flipH="1">
            <a:off x="2635376" y="4437344"/>
            <a:ext cx="914400" cy="3363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EE33AEF-3DD3-41E3-8CD3-50ECF6238DBE}"/>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28</a:t>
            </a:fld>
            <a:endParaRPr lang="en-CA" dirty="0"/>
          </a:p>
        </p:txBody>
      </p:sp>
    </p:spTree>
    <p:extLst>
      <p:ext uri="{BB962C8B-B14F-4D97-AF65-F5344CB8AC3E}">
        <p14:creationId xmlns:p14="http://schemas.microsoft.com/office/powerpoint/2010/main" val="2618809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F15F1-5CA7-4F46-9127-AAC21354548A}"/>
              </a:ext>
            </a:extLst>
          </p:cNvPr>
          <p:cNvSpPr>
            <a:spLocks noGrp="1"/>
          </p:cNvSpPr>
          <p:nvPr>
            <p:ph type="title"/>
          </p:nvPr>
        </p:nvSpPr>
        <p:spPr/>
        <p:txBody>
          <a:bodyPr/>
          <a:lstStyle/>
          <a:p>
            <a:r>
              <a:rPr lang="en-CA" dirty="0"/>
              <a:t>Register for a Business </a:t>
            </a:r>
            <a:r>
              <a:rPr lang="en-CA" dirty="0" err="1"/>
              <a:t>BCeID</a:t>
            </a:r>
            <a:endParaRPr lang="en-CA" dirty="0"/>
          </a:p>
        </p:txBody>
      </p:sp>
      <p:pic>
        <p:nvPicPr>
          <p:cNvPr id="7" name="Picture 6">
            <a:extLst>
              <a:ext uri="{FF2B5EF4-FFF2-40B4-BE49-F238E27FC236}">
                <a16:creationId xmlns:a16="http://schemas.microsoft.com/office/drawing/2014/main" id="{8D7E3484-0744-43C7-8BAF-89C7632A54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4701" y="1323190"/>
            <a:ext cx="6734598" cy="5346551"/>
          </a:xfrm>
          <a:prstGeom prst="rect">
            <a:avLst/>
          </a:prstGeom>
        </p:spPr>
      </p:pic>
      <p:cxnSp>
        <p:nvCxnSpPr>
          <p:cNvPr id="9" name="Straight Arrow Connector 8">
            <a:extLst>
              <a:ext uri="{FF2B5EF4-FFF2-40B4-BE49-F238E27FC236}">
                <a16:creationId xmlns:a16="http://schemas.microsoft.com/office/drawing/2014/main" id="{2C05C1C8-A64B-4628-9B2D-9C3972C9148F}"/>
              </a:ext>
            </a:extLst>
          </p:cNvPr>
          <p:cNvCxnSpPr/>
          <p:nvPr/>
        </p:nvCxnSpPr>
        <p:spPr>
          <a:xfrm flipH="1">
            <a:off x="3496235" y="2538805"/>
            <a:ext cx="408791" cy="40879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969F565-75E2-460B-8DE6-B48B611E0150}"/>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29</a:t>
            </a:fld>
            <a:endParaRPr lang="en-CA" dirty="0"/>
          </a:p>
        </p:txBody>
      </p:sp>
    </p:spTree>
    <p:extLst>
      <p:ext uri="{BB962C8B-B14F-4D97-AF65-F5344CB8AC3E}">
        <p14:creationId xmlns:p14="http://schemas.microsoft.com/office/powerpoint/2010/main" val="1918150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Agenda</a:t>
            </a: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926139158"/>
              </p:ext>
            </p:extLst>
          </p:nvPr>
        </p:nvGraphicFramePr>
        <p:xfrm>
          <a:off x="457200" y="1573499"/>
          <a:ext cx="8229600" cy="4633664"/>
        </p:xfrm>
        <a:graphic>
          <a:graphicData uri="http://schemas.openxmlformats.org/drawingml/2006/table">
            <a:tbl>
              <a:tblPr bandRow="1">
                <a:tableStyleId>{3B4B98B0-60AC-42C2-AFA5-B58CD77FA1E5}</a:tableStyleId>
              </a:tblPr>
              <a:tblGrid>
                <a:gridCol w="8229600">
                  <a:extLst>
                    <a:ext uri="{9D8B030D-6E8A-4147-A177-3AD203B41FA5}">
                      <a16:colId xmlns:a16="http://schemas.microsoft.com/office/drawing/2014/main" val="20000"/>
                    </a:ext>
                  </a:extLst>
                </a:gridCol>
              </a:tblGrid>
              <a:tr h="661952">
                <a:tc>
                  <a:txBody>
                    <a:bodyPr/>
                    <a:lstStyle/>
                    <a:p>
                      <a:pPr marL="0" indent="0">
                        <a:buFont typeface="+mj-lt"/>
                        <a:buNone/>
                      </a:pPr>
                      <a:r>
                        <a:rPr lang="en-CA" sz="2400" dirty="0"/>
                        <a:t>What is the Vendor Portal?</a:t>
                      </a:r>
                    </a:p>
                  </a:txBody>
                  <a:tcPr anchor="ctr"/>
                </a:tc>
                <a:extLst>
                  <a:ext uri="{0D108BD9-81ED-4DB2-BD59-A6C34878D82A}">
                    <a16:rowId xmlns:a16="http://schemas.microsoft.com/office/drawing/2014/main" val="10000"/>
                  </a:ext>
                </a:extLst>
              </a:tr>
              <a:tr h="661952">
                <a:tc>
                  <a:txBody>
                    <a:bodyPr/>
                    <a:lstStyle/>
                    <a:p>
                      <a:pPr marL="0" indent="0">
                        <a:buFont typeface="+mj-lt"/>
                        <a:buNone/>
                      </a:pPr>
                      <a:r>
                        <a:rPr lang="en-CA" sz="2400" dirty="0"/>
                        <a:t>Supplier Onboarding</a:t>
                      </a:r>
                    </a:p>
                  </a:txBody>
                  <a:tcPr anchor="ctr"/>
                </a:tc>
                <a:extLst>
                  <a:ext uri="{0D108BD9-81ED-4DB2-BD59-A6C34878D82A}">
                    <a16:rowId xmlns:a16="http://schemas.microsoft.com/office/drawing/2014/main" val="10001"/>
                  </a:ext>
                </a:extLst>
              </a:tr>
              <a:tr h="661952">
                <a:tc>
                  <a:txBody>
                    <a:bodyPr/>
                    <a:lstStyle/>
                    <a:p>
                      <a:pPr marL="0" indent="0">
                        <a:buFont typeface="+mj-lt"/>
                        <a:buNone/>
                      </a:pPr>
                      <a:r>
                        <a:rPr lang="en-CA" sz="2400" dirty="0"/>
                        <a:t>Aviation Service Requests  </a:t>
                      </a:r>
                    </a:p>
                  </a:txBody>
                  <a:tcPr anchor="ctr"/>
                </a:tc>
                <a:extLst>
                  <a:ext uri="{0D108BD9-81ED-4DB2-BD59-A6C34878D82A}">
                    <a16:rowId xmlns:a16="http://schemas.microsoft.com/office/drawing/2014/main" val="10002"/>
                  </a:ext>
                </a:extLst>
              </a:tr>
              <a:tr h="661952">
                <a:tc>
                  <a:txBody>
                    <a:bodyPr/>
                    <a:lstStyle/>
                    <a:p>
                      <a:pPr marL="0" indent="0">
                        <a:buFont typeface="+mj-lt"/>
                        <a:buNone/>
                      </a:pPr>
                      <a:r>
                        <a:rPr lang="en-CA" sz="2400" dirty="0"/>
                        <a:t>Business BCeID</a:t>
                      </a:r>
                    </a:p>
                  </a:txBody>
                  <a:tcPr anchor="ctr"/>
                </a:tc>
                <a:extLst>
                  <a:ext uri="{0D108BD9-81ED-4DB2-BD59-A6C34878D82A}">
                    <a16:rowId xmlns:a16="http://schemas.microsoft.com/office/drawing/2014/main" val="2429052113"/>
                  </a:ext>
                </a:extLst>
              </a:tr>
              <a:tr h="661952">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CA" sz="2400" dirty="0"/>
                        <a:t>Questions</a:t>
                      </a:r>
                    </a:p>
                  </a:txBody>
                  <a:tcPr anchor="ctr"/>
                </a:tc>
                <a:extLst>
                  <a:ext uri="{0D108BD9-81ED-4DB2-BD59-A6C34878D82A}">
                    <a16:rowId xmlns:a16="http://schemas.microsoft.com/office/drawing/2014/main" val="10003"/>
                  </a:ext>
                </a:extLst>
              </a:tr>
              <a:tr h="661952">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CA" sz="2400" dirty="0"/>
                        <a:t>Project Timeline</a:t>
                      </a:r>
                    </a:p>
                  </a:txBody>
                  <a:tcPr anchor="ctr"/>
                </a:tc>
                <a:extLst>
                  <a:ext uri="{0D108BD9-81ED-4DB2-BD59-A6C34878D82A}">
                    <a16:rowId xmlns:a16="http://schemas.microsoft.com/office/drawing/2014/main" val="10004"/>
                  </a:ext>
                </a:extLst>
              </a:tr>
              <a:tr h="661952">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CA" sz="2400" dirty="0"/>
                        <a:t>What’s Next</a:t>
                      </a:r>
                    </a:p>
                  </a:txBody>
                  <a:tcPr anchor="ctr"/>
                </a:tc>
                <a:extLst>
                  <a:ext uri="{0D108BD9-81ED-4DB2-BD59-A6C34878D82A}">
                    <a16:rowId xmlns:a16="http://schemas.microsoft.com/office/drawing/2014/main" val="1039157683"/>
                  </a:ext>
                </a:extLst>
              </a:tr>
            </a:tbl>
          </a:graphicData>
        </a:graphic>
      </p:graphicFrame>
      <p:sp>
        <p:nvSpPr>
          <p:cNvPr id="6" name="Slide Number Placeholder 5">
            <a:extLst>
              <a:ext uri="{FF2B5EF4-FFF2-40B4-BE49-F238E27FC236}">
                <a16:creationId xmlns:a16="http://schemas.microsoft.com/office/drawing/2014/main" id="{447035B5-AB35-4E02-97DF-98B1D69570EB}"/>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a:t>
            </a:fld>
            <a:endParaRPr lang="en-CA" dirty="0"/>
          </a:p>
        </p:txBody>
      </p:sp>
    </p:spTree>
    <p:extLst>
      <p:ext uri="{BB962C8B-B14F-4D97-AF65-F5344CB8AC3E}">
        <p14:creationId xmlns:p14="http://schemas.microsoft.com/office/powerpoint/2010/main" val="34731128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907A71-6F37-4100-B7BC-D65F5E43856C}"/>
              </a:ext>
            </a:extLst>
          </p:cNvPr>
          <p:cNvSpPr>
            <a:spLocks noGrp="1"/>
          </p:cNvSpPr>
          <p:nvPr>
            <p:ph type="title"/>
          </p:nvPr>
        </p:nvSpPr>
        <p:spPr/>
        <p:txBody>
          <a:bodyPr/>
          <a:lstStyle/>
          <a:p>
            <a:r>
              <a:rPr lang="en-CA" dirty="0"/>
              <a:t>Business Directory</a:t>
            </a:r>
          </a:p>
        </p:txBody>
      </p:sp>
      <p:pic>
        <p:nvPicPr>
          <p:cNvPr id="5" name="Picture 4">
            <a:extLst>
              <a:ext uri="{FF2B5EF4-FFF2-40B4-BE49-F238E27FC236}">
                <a16:creationId xmlns:a16="http://schemas.microsoft.com/office/drawing/2014/main" id="{4E6EE9C4-F808-4EED-B021-5FC64140CB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309" y="1332599"/>
            <a:ext cx="7089537" cy="5315628"/>
          </a:xfrm>
          <a:prstGeom prst="rect">
            <a:avLst/>
          </a:prstGeom>
        </p:spPr>
      </p:pic>
      <p:sp>
        <p:nvSpPr>
          <p:cNvPr id="7" name="Slide Number Placeholder 6">
            <a:extLst>
              <a:ext uri="{FF2B5EF4-FFF2-40B4-BE49-F238E27FC236}">
                <a16:creationId xmlns:a16="http://schemas.microsoft.com/office/drawing/2014/main" id="{7E133C89-21DF-4C25-8121-789026B5A0A0}"/>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30</a:t>
            </a:fld>
            <a:endParaRPr lang="en-CA" dirty="0"/>
          </a:p>
        </p:txBody>
      </p:sp>
    </p:spTree>
    <p:extLst>
      <p:ext uri="{BB962C8B-B14F-4D97-AF65-F5344CB8AC3E}">
        <p14:creationId xmlns:p14="http://schemas.microsoft.com/office/powerpoint/2010/main" val="35844472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D14FA-2791-4A5B-909F-E4CD4D45FAE4}"/>
              </a:ext>
            </a:extLst>
          </p:cNvPr>
          <p:cNvSpPr>
            <a:spLocks noGrp="1"/>
          </p:cNvSpPr>
          <p:nvPr>
            <p:ph type="title"/>
          </p:nvPr>
        </p:nvSpPr>
        <p:spPr/>
        <p:txBody>
          <a:bodyPr/>
          <a:lstStyle/>
          <a:p>
            <a:r>
              <a:rPr lang="en-CA" dirty="0"/>
              <a:t>Business Directory </a:t>
            </a:r>
          </a:p>
        </p:txBody>
      </p:sp>
      <p:pic>
        <p:nvPicPr>
          <p:cNvPr id="5" name="Picture 4">
            <a:extLst>
              <a:ext uri="{FF2B5EF4-FFF2-40B4-BE49-F238E27FC236}">
                <a16:creationId xmlns:a16="http://schemas.microsoft.com/office/drawing/2014/main" id="{BC23F432-C357-48DA-9FF6-678D339EAD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863" y="1344706"/>
            <a:ext cx="6684274" cy="5318853"/>
          </a:xfrm>
          <a:prstGeom prst="rect">
            <a:avLst/>
          </a:prstGeom>
        </p:spPr>
      </p:pic>
      <p:cxnSp>
        <p:nvCxnSpPr>
          <p:cNvPr id="7" name="Straight Arrow Connector 6">
            <a:extLst>
              <a:ext uri="{FF2B5EF4-FFF2-40B4-BE49-F238E27FC236}">
                <a16:creationId xmlns:a16="http://schemas.microsoft.com/office/drawing/2014/main" id="{E49D5C36-A2B1-45BB-A09B-BA927C860D2A}"/>
              </a:ext>
            </a:extLst>
          </p:cNvPr>
          <p:cNvCxnSpPr>
            <a:cxnSpLocks/>
          </p:cNvCxnSpPr>
          <p:nvPr/>
        </p:nvCxnSpPr>
        <p:spPr>
          <a:xfrm flipH="1">
            <a:off x="2197528" y="2640942"/>
            <a:ext cx="377506" cy="4288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2B049D6-C09D-4C01-8D7E-B9835FF24FFB}"/>
              </a:ext>
            </a:extLst>
          </p:cNvPr>
          <p:cNvCxnSpPr>
            <a:cxnSpLocks/>
          </p:cNvCxnSpPr>
          <p:nvPr/>
        </p:nvCxnSpPr>
        <p:spPr>
          <a:xfrm flipH="1" flipV="1">
            <a:off x="2385848" y="5623037"/>
            <a:ext cx="189186" cy="50449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CAC597B0-661D-428B-8C36-B93E4E6FCA5A}"/>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31</a:t>
            </a:fld>
            <a:endParaRPr lang="en-CA" dirty="0"/>
          </a:p>
        </p:txBody>
      </p:sp>
    </p:spTree>
    <p:extLst>
      <p:ext uri="{BB962C8B-B14F-4D97-AF65-F5344CB8AC3E}">
        <p14:creationId xmlns:p14="http://schemas.microsoft.com/office/powerpoint/2010/main" val="3865304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9F5F70-9051-4C19-9ECE-BD8ABF1F53E6}"/>
              </a:ext>
            </a:extLst>
          </p:cNvPr>
          <p:cNvSpPr>
            <a:spLocks noGrp="1"/>
          </p:cNvSpPr>
          <p:nvPr>
            <p:ph type="title"/>
          </p:nvPr>
        </p:nvSpPr>
        <p:spPr/>
        <p:txBody>
          <a:bodyPr/>
          <a:lstStyle/>
          <a:p>
            <a:r>
              <a:rPr lang="en-CA" dirty="0"/>
              <a:t>Business Directory</a:t>
            </a:r>
          </a:p>
        </p:txBody>
      </p:sp>
      <p:pic>
        <p:nvPicPr>
          <p:cNvPr id="5" name="Picture 4">
            <a:extLst>
              <a:ext uri="{FF2B5EF4-FFF2-40B4-BE49-F238E27FC236}">
                <a16:creationId xmlns:a16="http://schemas.microsoft.com/office/drawing/2014/main" id="{5C5698C7-7C75-4368-A6E9-38CDE7E81C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8855" y="1397876"/>
            <a:ext cx="6746290" cy="5192110"/>
          </a:xfrm>
          <a:prstGeom prst="rect">
            <a:avLst/>
          </a:prstGeom>
        </p:spPr>
      </p:pic>
      <p:cxnSp>
        <p:nvCxnSpPr>
          <p:cNvPr id="7" name="Straight Arrow Connector 6">
            <a:extLst>
              <a:ext uri="{FF2B5EF4-FFF2-40B4-BE49-F238E27FC236}">
                <a16:creationId xmlns:a16="http://schemas.microsoft.com/office/drawing/2014/main" id="{CED31BCF-1A47-4221-AF46-0C934CC07A3F}"/>
              </a:ext>
            </a:extLst>
          </p:cNvPr>
          <p:cNvCxnSpPr/>
          <p:nvPr/>
        </p:nvCxnSpPr>
        <p:spPr>
          <a:xfrm flipH="1">
            <a:off x="2165131" y="2753710"/>
            <a:ext cx="388883" cy="40990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E1B4D55-3CFA-4153-BD9D-8B24DDFF9936}"/>
              </a:ext>
            </a:extLst>
          </p:cNvPr>
          <p:cNvSpPr/>
          <p:nvPr/>
        </p:nvSpPr>
        <p:spPr>
          <a:xfrm>
            <a:off x="4214648" y="5229816"/>
            <a:ext cx="725214" cy="21020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Slide Number Placeholder 8">
            <a:extLst>
              <a:ext uri="{FF2B5EF4-FFF2-40B4-BE49-F238E27FC236}">
                <a16:creationId xmlns:a16="http://schemas.microsoft.com/office/drawing/2014/main" id="{A581A3C5-1DD2-4E68-B7AD-CD5DA0A488BB}"/>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32</a:t>
            </a:fld>
            <a:endParaRPr lang="en-CA" dirty="0"/>
          </a:p>
        </p:txBody>
      </p:sp>
    </p:spTree>
    <p:extLst>
      <p:ext uri="{BB962C8B-B14F-4D97-AF65-F5344CB8AC3E}">
        <p14:creationId xmlns:p14="http://schemas.microsoft.com/office/powerpoint/2010/main" val="1473849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70DDAA-6118-4A1E-8C47-7105A7BD5182}"/>
              </a:ext>
            </a:extLst>
          </p:cNvPr>
          <p:cNvSpPr>
            <a:spLocks noGrp="1"/>
          </p:cNvSpPr>
          <p:nvPr>
            <p:ph type="title"/>
          </p:nvPr>
        </p:nvSpPr>
        <p:spPr/>
        <p:txBody>
          <a:bodyPr/>
          <a:lstStyle/>
          <a:p>
            <a:r>
              <a:rPr lang="en-CA" dirty="0"/>
              <a:t>Register for a Business </a:t>
            </a:r>
            <a:r>
              <a:rPr lang="en-CA" dirty="0" err="1"/>
              <a:t>BCeID</a:t>
            </a:r>
            <a:endParaRPr lang="en-CA" dirty="0"/>
          </a:p>
        </p:txBody>
      </p:sp>
      <p:pic>
        <p:nvPicPr>
          <p:cNvPr id="13" name="Picture 12">
            <a:extLst>
              <a:ext uri="{FF2B5EF4-FFF2-40B4-BE49-F238E27FC236}">
                <a16:creationId xmlns:a16="http://schemas.microsoft.com/office/drawing/2014/main" id="{84E97C7D-7EE5-4EC6-BC97-CE8289266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488" y="1319049"/>
            <a:ext cx="6692308" cy="5312978"/>
          </a:xfrm>
          <a:prstGeom prst="rect">
            <a:avLst/>
          </a:prstGeom>
        </p:spPr>
      </p:pic>
      <p:cxnSp>
        <p:nvCxnSpPr>
          <p:cNvPr id="15" name="Straight Arrow Connector 14">
            <a:extLst>
              <a:ext uri="{FF2B5EF4-FFF2-40B4-BE49-F238E27FC236}">
                <a16:creationId xmlns:a16="http://schemas.microsoft.com/office/drawing/2014/main" id="{2EB4BD2A-52B9-4A84-9442-DC358F10BAC2}"/>
              </a:ext>
            </a:extLst>
          </p:cNvPr>
          <p:cNvCxnSpPr>
            <a:cxnSpLocks/>
          </p:cNvCxnSpPr>
          <p:nvPr/>
        </p:nvCxnSpPr>
        <p:spPr>
          <a:xfrm flipH="1" flipV="1">
            <a:off x="3037490" y="3429000"/>
            <a:ext cx="262758" cy="3967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5ACBF6F7-E573-4C83-8EB7-7F573E52BA7C}"/>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33</a:t>
            </a:fld>
            <a:endParaRPr lang="en-CA" dirty="0"/>
          </a:p>
        </p:txBody>
      </p:sp>
    </p:spTree>
    <p:extLst>
      <p:ext uri="{BB962C8B-B14F-4D97-AF65-F5344CB8AC3E}">
        <p14:creationId xmlns:p14="http://schemas.microsoft.com/office/powerpoint/2010/main" val="1245944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47A450-14B9-4A0E-9154-F6A177723D0E}"/>
              </a:ext>
            </a:extLst>
          </p:cNvPr>
          <p:cNvSpPr>
            <a:spLocks noGrp="1"/>
          </p:cNvSpPr>
          <p:nvPr>
            <p:ph type="title"/>
          </p:nvPr>
        </p:nvSpPr>
        <p:spPr/>
        <p:txBody>
          <a:bodyPr/>
          <a:lstStyle/>
          <a:p>
            <a:r>
              <a:rPr lang="en-CA" dirty="0"/>
              <a:t>Account Registration Agreement</a:t>
            </a:r>
          </a:p>
        </p:txBody>
      </p:sp>
      <p:pic>
        <p:nvPicPr>
          <p:cNvPr id="5" name="Picture 4">
            <a:extLst>
              <a:ext uri="{FF2B5EF4-FFF2-40B4-BE49-F238E27FC236}">
                <a16:creationId xmlns:a16="http://schemas.microsoft.com/office/drawing/2014/main" id="{7550DE66-EF04-47EF-A1A4-06A4927949BE}"/>
              </a:ext>
            </a:extLst>
          </p:cNvPr>
          <p:cNvPicPr>
            <a:picLocks noChangeAspect="1"/>
          </p:cNvPicPr>
          <p:nvPr/>
        </p:nvPicPr>
        <p:blipFill rotWithShape="1">
          <a:blip r:embed="rId3">
            <a:extLst>
              <a:ext uri="{28A0092B-C50C-407E-A947-70E740481C1C}">
                <a14:useLocalDpi xmlns:a14="http://schemas.microsoft.com/office/drawing/2010/main" val="0"/>
              </a:ext>
            </a:extLst>
          </a:blip>
          <a:srcRect b="1012"/>
          <a:stretch/>
        </p:blipFill>
        <p:spPr>
          <a:xfrm>
            <a:off x="1094317" y="1355464"/>
            <a:ext cx="6955365" cy="5260489"/>
          </a:xfrm>
          <a:prstGeom prst="rect">
            <a:avLst/>
          </a:prstGeom>
        </p:spPr>
      </p:pic>
      <p:sp>
        <p:nvSpPr>
          <p:cNvPr id="7" name="Slide Number Placeholder 6">
            <a:extLst>
              <a:ext uri="{FF2B5EF4-FFF2-40B4-BE49-F238E27FC236}">
                <a16:creationId xmlns:a16="http://schemas.microsoft.com/office/drawing/2014/main" id="{01A8D371-C3B6-4CB2-93C6-7B96E586EAD3}"/>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34</a:t>
            </a:fld>
            <a:endParaRPr lang="en-CA" dirty="0"/>
          </a:p>
        </p:txBody>
      </p:sp>
    </p:spTree>
    <p:extLst>
      <p:ext uri="{BB962C8B-B14F-4D97-AF65-F5344CB8AC3E}">
        <p14:creationId xmlns:p14="http://schemas.microsoft.com/office/powerpoint/2010/main" val="33846931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9504E0-5C3D-4A37-85DD-0F08D7CACFAC}"/>
              </a:ext>
            </a:extLst>
          </p:cNvPr>
          <p:cNvSpPr>
            <a:spLocks noGrp="1"/>
          </p:cNvSpPr>
          <p:nvPr>
            <p:ph type="title"/>
          </p:nvPr>
        </p:nvSpPr>
        <p:spPr/>
        <p:txBody>
          <a:bodyPr/>
          <a:lstStyle/>
          <a:p>
            <a:r>
              <a:rPr lang="en-CA" dirty="0"/>
              <a:t>Register for a Business </a:t>
            </a:r>
            <a:r>
              <a:rPr lang="en-CA" dirty="0" err="1"/>
              <a:t>BCeID</a:t>
            </a:r>
            <a:endParaRPr lang="en-CA" dirty="0"/>
          </a:p>
        </p:txBody>
      </p:sp>
      <p:pic>
        <p:nvPicPr>
          <p:cNvPr id="5" name="Picture 4">
            <a:extLst>
              <a:ext uri="{FF2B5EF4-FFF2-40B4-BE49-F238E27FC236}">
                <a16:creationId xmlns:a16="http://schemas.microsoft.com/office/drawing/2014/main" id="{DD14736D-2091-49D8-9720-ED94E89695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4701" y="1323191"/>
            <a:ext cx="6734598" cy="5346551"/>
          </a:xfrm>
          <a:prstGeom prst="rect">
            <a:avLst/>
          </a:prstGeom>
        </p:spPr>
      </p:pic>
      <p:cxnSp>
        <p:nvCxnSpPr>
          <p:cNvPr id="7" name="Straight Arrow Connector 6">
            <a:extLst>
              <a:ext uri="{FF2B5EF4-FFF2-40B4-BE49-F238E27FC236}">
                <a16:creationId xmlns:a16="http://schemas.microsoft.com/office/drawing/2014/main" id="{A7E4E046-551E-4A45-A3B9-B9CD54708A36}"/>
              </a:ext>
            </a:extLst>
          </p:cNvPr>
          <p:cNvCxnSpPr/>
          <p:nvPr/>
        </p:nvCxnSpPr>
        <p:spPr>
          <a:xfrm flipH="1" flipV="1">
            <a:off x="2786231" y="3883511"/>
            <a:ext cx="322729" cy="35500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FDAD70C3-BF4A-4CA3-A4B9-4E6B3F3FB21C}"/>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35</a:t>
            </a:fld>
            <a:endParaRPr lang="en-CA" dirty="0"/>
          </a:p>
        </p:txBody>
      </p:sp>
    </p:spTree>
    <p:extLst>
      <p:ext uri="{BB962C8B-B14F-4D97-AF65-F5344CB8AC3E}">
        <p14:creationId xmlns:p14="http://schemas.microsoft.com/office/powerpoint/2010/main" val="4249429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C17DE7-B9AC-4C0A-850A-7ACEE16D1206}"/>
              </a:ext>
            </a:extLst>
          </p:cNvPr>
          <p:cNvSpPr>
            <a:spLocks noGrp="1"/>
          </p:cNvSpPr>
          <p:nvPr>
            <p:ph type="title"/>
          </p:nvPr>
        </p:nvSpPr>
        <p:spPr/>
        <p:txBody>
          <a:bodyPr/>
          <a:lstStyle/>
          <a:p>
            <a:r>
              <a:rPr lang="en-CA" dirty="0"/>
              <a:t>Business Types</a:t>
            </a:r>
          </a:p>
        </p:txBody>
      </p:sp>
      <p:pic>
        <p:nvPicPr>
          <p:cNvPr id="5" name="Picture 4">
            <a:extLst>
              <a:ext uri="{FF2B5EF4-FFF2-40B4-BE49-F238E27FC236}">
                <a16:creationId xmlns:a16="http://schemas.microsoft.com/office/drawing/2014/main" id="{28EB6391-B332-4662-AB61-97247B215DE5}"/>
              </a:ext>
            </a:extLst>
          </p:cNvPr>
          <p:cNvPicPr>
            <a:picLocks noChangeAspect="1"/>
          </p:cNvPicPr>
          <p:nvPr/>
        </p:nvPicPr>
        <p:blipFill rotWithShape="1">
          <a:blip r:embed="rId3">
            <a:extLst>
              <a:ext uri="{28A0092B-C50C-407E-A947-70E740481C1C}">
                <a14:useLocalDpi xmlns:a14="http://schemas.microsoft.com/office/drawing/2010/main" val="0"/>
              </a:ext>
            </a:extLst>
          </a:blip>
          <a:srcRect b="2235"/>
          <a:stretch/>
        </p:blipFill>
        <p:spPr>
          <a:xfrm>
            <a:off x="1183939" y="1366220"/>
            <a:ext cx="6776122" cy="5174429"/>
          </a:xfrm>
          <a:prstGeom prst="rect">
            <a:avLst/>
          </a:prstGeom>
        </p:spPr>
      </p:pic>
      <p:sp>
        <p:nvSpPr>
          <p:cNvPr id="7" name="Slide Number Placeholder 6">
            <a:extLst>
              <a:ext uri="{FF2B5EF4-FFF2-40B4-BE49-F238E27FC236}">
                <a16:creationId xmlns:a16="http://schemas.microsoft.com/office/drawing/2014/main" id="{289E42C7-D7BF-4450-A9DF-CAF3B8A27107}"/>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36</a:t>
            </a:fld>
            <a:endParaRPr lang="en-CA" dirty="0"/>
          </a:p>
        </p:txBody>
      </p:sp>
    </p:spTree>
    <p:extLst>
      <p:ext uri="{BB962C8B-B14F-4D97-AF65-F5344CB8AC3E}">
        <p14:creationId xmlns:p14="http://schemas.microsoft.com/office/powerpoint/2010/main" val="31108162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2EB4D4-88FC-4ECC-BDC1-142C207E4241}"/>
              </a:ext>
            </a:extLst>
          </p:cNvPr>
          <p:cNvSpPr>
            <a:spLocks noGrp="1"/>
          </p:cNvSpPr>
          <p:nvPr>
            <p:ph type="title"/>
          </p:nvPr>
        </p:nvSpPr>
        <p:spPr/>
        <p:txBody>
          <a:bodyPr/>
          <a:lstStyle/>
          <a:p>
            <a:r>
              <a:rPr lang="en-CA" dirty="0"/>
              <a:t>Business Contact Information</a:t>
            </a:r>
          </a:p>
        </p:txBody>
      </p:sp>
      <p:pic>
        <p:nvPicPr>
          <p:cNvPr id="5" name="Picture 4">
            <a:extLst>
              <a:ext uri="{FF2B5EF4-FFF2-40B4-BE49-F238E27FC236}">
                <a16:creationId xmlns:a16="http://schemas.microsoft.com/office/drawing/2014/main" id="{7F5C878E-825B-4D5A-8618-4491920570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600" y="1300325"/>
            <a:ext cx="6788799" cy="5389581"/>
          </a:xfrm>
          <a:prstGeom prst="rect">
            <a:avLst/>
          </a:prstGeom>
        </p:spPr>
      </p:pic>
      <p:cxnSp>
        <p:nvCxnSpPr>
          <p:cNvPr id="7" name="Straight Arrow Connector 6">
            <a:extLst>
              <a:ext uri="{FF2B5EF4-FFF2-40B4-BE49-F238E27FC236}">
                <a16:creationId xmlns:a16="http://schemas.microsoft.com/office/drawing/2014/main" id="{13B436BE-5913-454A-85B0-1A66C4427945}"/>
              </a:ext>
            </a:extLst>
          </p:cNvPr>
          <p:cNvCxnSpPr/>
          <p:nvPr/>
        </p:nvCxnSpPr>
        <p:spPr>
          <a:xfrm flipH="1">
            <a:off x="3693087" y="4325811"/>
            <a:ext cx="117258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C8EEB90C-8C21-4F84-A03A-81811DCE9F07}"/>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37</a:t>
            </a:fld>
            <a:endParaRPr lang="en-CA" dirty="0"/>
          </a:p>
        </p:txBody>
      </p:sp>
    </p:spTree>
    <p:extLst>
      <p:ext uri="{BB962C8B-B14F-4D97-AF65-F5344CB8AC3E}">
        <p14:creationId xmlns:p14="http://schemas.microsoft.com/office/powerpoint/2010/main" val="2605769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B1D64C-1E8B-4501-9F23-556EF1B43B62}"/>
              </a:ext>
            </a:extLst>
          </p:cNvPr>
          <p:cNvSpPr>
            <a:spLocks noGrp="1"/>
          </p:cNvSpPr>
          <p:nvPr>
            <p:ph type="title"/>
          </p:nvPr>
        </p:nvSpPr>
        <p:spPr/>
        <p:txBody>
          <a:bodyPr/>
          <a:lstStyle/>
          <a:p>
            <a:r>
              <a:rPr lang="en-CA" dirty="0" err="1"/>
              <a:t>BCeID</a:t>
            </a:r>
            <a:r>
              <a:rPr lang="en-CA" dirty="0"/>
              <a:t> Account Details</a:t>
            </a:r>
          </a:p>
        </p:txBody>
      </p:sp>
      <p:pic>
        <p:nvPicPr>
          <p:cNvPr id="5" name="Picture 4">
            <a:extLst>
              <a:ext uri="{FF2B5EF4-FFF2-40B4-BE49-F238E27FC236}">
                <a16:creationId xmlns:a16="http://schemas.microsoft.com/office/drawing/2014/main" id="{7402B6F3-CDFB-4579-96B0-247A372081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1150" y="1312433"/>
            <a:ext cx="6761699" cy="5368066"/>
          </a:xfrm>
          <a:prstGeom prst="rect">
            <a:avLst/>
          </a:prstGeom>
        </p:spPr>
      </p:pic>
      <p:cxnSp>
        <p:nvCxnSpPr>
          <p:cNvPr id="7" name="Straight Arrow Connector 6">
            <a:extLst>
              <a:ext uri="{FF2B5EF4-FFF2-40B4-BE49-F238E27FC236}">
                <a16:creationId xmlns:a16="http://schemas.microsoft.com/office/drawing/2014/main" id="{483114DA-4019-4871-B941-6D9D6406B843}"/>
              </a:ext>
            </a:extLst>
          </p:cNvPr>
          <p:cNvCxnSpPr/>
          <p:nvPr/>
        </p:nvCxnSpPr>
        <p:spPr>
          <a:xfrm flipH="1">
            <a:off x="3141233" y="4776642"/>
            <a:ext cx="785308"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24A2BAFD-FD68-4F34-AA50-9CB87907B0B2}"/>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38</a:t>
            </a:fld>
            <a:endParaRPr lang="en-CA" dirty="0"/>
          </a:p>
        </p:txBody>
      </p:sp>
    </p:spTree>
    <p:extLst>
      <p:ext uri="{BB962C8B-B14F-4D97-AF65-F5344CB8AC3E}">
        <p14:creationId xmlns:p14="http://schemas.microsoft.com/office/powerpoint/2010/main" val="28484929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990153-4C58-421A-99D5-5507BFC67F17}"/>
              </a:ext>
            </a:extLst>
          </p:cNvPr>
          <p:cNvSpPr>
            <a:spLocks noGrp="1"/>
          </p:cNvSpPr>
          <p:nvPr>
            <p:ph type="title"/>
          </p:nvPr>
        </p:nvSpPr>
        <p:spPr/>
        <p:txBody>
          <a:bodyPr/>
          <a:lstStyle/>
          <a:p>
            <a:r>
              <a:rPr lang="en-CA" dirty="0"/>
              <a:t>Business Details</a:t>
            </a:r>
          </a:p>
        </p:txBody>
      </p:sp>
      <p:pic>
        <p:nvPicPr>
          <p:cNvPr id="5" name="Picture 4">
            <a:extLst>
              <a:ext uri="{FF2B5EF4-FFF2-40B4-BE49-F238E27FC236}">
                <a16:creationId xmlns:a16="http://schemas.microsoft.com/office/drawing/2014/main" id="{6D7821B5-C814-4116-9869-D58FEE03CB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1802" y="1376979"/>
            <a:ext cx="6680395" cy="5303520"/>
          </a:xfrm>
          <a:prstGeom prst="rect">
            <a:avLst/>
          </a:prstGeom>
        </p:spPr>
      </p:pic>
      <p:cxnSp>
        <p:nvCxnSpPr>
          <p:cNvPr id="7" name="Straight Arrow Connector 6">
            <a:extLst>
              <a:ext uri="{FF2B5EF4-FFF2-40B4-BE49-F238E27FC236}">
                <a16:creationId xmlns:a16="http://schemas.microsoft.com/office/drawing/2014/main" id="{CC884438-5F5D-46AC-ADD1-579541ACBE17}"/>
              </a:ext>
            </a:extLst>
          </p:cNvPr>
          <p:cNvCxnSpPr/>
          <p:nvPr/>
        </p:nvCxnSpPr>
        <p:spPr>
          <a:xfrm flipH="1">
            <a:off x="5378824" y="4507454"/>
            <a:ext cx="462578" cy="7960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7C541D0-15D6-4FE4-871E-C6AC57D144F9}"/>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39</a:t>
            </a:fld>
            <a:endParaRPr lang="en-CA" dirty="0"/>
          </a:p>
        </p:txBody>
      </p:sp>
    </p:spTree>
    <p:extLst>
      <p:ext uri="{BB962C8B-B14F-4D97-AF65-F5344CB8AC3E}">
        <p14:creationId xmlns:p14="http://schemas.microsoft.com/office/powerpoint/2010/main" val="111574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sz="2800" dirty="0"/>
              <a:t>What is the Vendor Portal?</a:t>
            </a:r>
            <a:endParaRPr lang="en-CA" b="0" dirty="0">
              <a:solidFill>
                <a:srgbClr val="FFC000"/>
              </a:solidFill>
            </a:endParaRPr>
          </a:p>
        </p:txBody>
      </p:sp>
      <p:sp>
        <p:nvSpPr>
          <p:cNvPr id="7" name="Content Placeholder 1">
            <a:extLst>
              <a:ext uri="{FF2B5EF4-FFF2-40B4-BE49-F238E27FC236}">
                <a16:creationId xmlns:a16="http://schemas.microsoft.com/office/drawing/2014/main" id="{D206D413-ED44-45FB-923E-B151F569DAA8}"/>
              </a:ext>
            </a:extLst>
          </p:cNvPr>
          <p:cNvSpPr txBox="1">
            <a:spLocks/>
          </p:cNvSpPr>
          <p:nvPr/>
        </p:nvSpPr>
        <p:spPr>
          <a:xfrm>
            <a:off x="457200" y="1431138"/>
            <a:ext cx="5222838" cy="1160474"/>
          </a:xfrm>
          <a:prstGeom prst="rect">
            <a:avLst/>
          </a:prstGeom>
          <a:solidFill>
            <a:schemeClr val="bg2">
              <a:lumMod val="50000"/>
            </a:schemeClr>
          </a:solidFill>
          <a:ln>
            <a:solidFill>
              <a:schemeClr val="accent1">
                <a:lumMod val="75000"/>
              </a:schemeClr>
            </a:solidFill>
          </a:ln>
        </p:spPr>
        <p:txBody>
          <a:bodyPr vert="horz" lIns="180000" tIns="45720" rIns="18000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None/>
            </a:pPr>
            <a:r>
              <a:rPr lang="en-CA" sz="2400" dirty="0"/>
              <a:t>A new streamlined way for Suppliers to interact with the BC Wildfire Service </a:t>
            </a:r>
            <a:endParaRPr lang="en-CA" sz="2400" dirty="0">
              <a:solidFill>
                <a:schemeClr val="accent1">
                  <a:lumMod val="60000"/>
                  <a:lumOff val="40000"/>
                </a:schemeClr>
              </a:solidFill>
            </a:endParaRPr>
          </a:p>
        </p:txBody>
      </p:sp>
      <p:sp>
        <p:nvSpPr>
          <p:cNvPr id="8" name="Content Placeholder 1">
            <a:extLst>
              <a:ext uri="{FF2B5EF4-FFF2-40B4-BE49-F238E27FC236}">
                <a16:creationId xmlns:a16="http://schemas.microsoft.com/office/drawing/2014/main" id="{5017EA99-F489-4654-BEA2-6850168DE5A4}"/>
              </a:ext>
            </a:extLst>
          </p:cNvPr>
          <p:cNvSpPr txBox="1">
            <a:spLocks/>
          </p:cNvSpPr>
          <p:nvPr/>
        </p:nvSpPr>
        <p:spPr>
          <a:xfrm>
            <a:off x="457200" y="2786063"/>
            <a:ext cx="5122912" cy="3742060"/>
          </a:xfrm>
          <a:prstGeom prst="rect">
            <a:avLst/>
          </a:prstGeom>
        </p:spPr>
        <p:txBody>
          <a:bodyPr vert="horz" lIns="91440" tIns="45720" rIns="91440" bIns="45720" rtlCol="0" anchor="t">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CA" sz="2000" dirty="0"/>
              <a:t>Self-serve access to BCWS services</a:t>
            </a:r>
          </a:p>
          <a:p>
            <a:pPr>
              <a:spcAft>
                <a:spcPts val="1200"/>
              </a:spcAft>
            </a:pPr>
            <a:r>
              <a:rPr lang="en-CA" sz="2000" dirty="0"/>
              <a:t>Supplier Invitations </a:t>
            </a:r>
          </a:p>
          <a:p>
            <a:pPr>
              <a:spcAft>
                <a:spcPts val="1200"/>
              </a:spcAft>
            </a:pPr>
            <a:r>
              <a:rPr lang="en-CA" sz="2000" dirty="0"/>
              <a:t>Manage Aviation Service Requests</a:t>
            </a:r>
            <a:endParaRPr lang="en-CA" sz="2000" dirty="0">
              <a:solidFill>
                <a:schemeClr val="accent1">
                  <a:lumMod val="60000"/>
                  <a:lumOff val="40000"/>
                </a:schemeClr>
              </a:solidFill>
            </a:endParaRPr>
          </a:p>
          <a:p>
            <a:pPr>
              <a:spcAft>
                <a:spcPts val="1200"/>
              </a:spcAft>
            </a:pPr>
            <a:r>
              <a:rPr lang="en-CA" sz="2000" dirty="0"/>
              <a:t>Manage Portal Access Control</a:t>
            </a:r>
            <a:endParaRPr lang="en-CA" sz="2000" dirty="0">
              <a:solidFill>
                <a:schemeClr val="accent1">
                  <a:lumMod val="60000"/>
                  <a:lumOff val="40000"/>
                </a:schemeClr>
              </a:solidFill>
            </a:endParaRPr>
          </a:p>
          <a:p>
            <a:pPr marL="0" indent="0">
              <a:spcAft>
                <a:spcPts val="1200"/>
              </a:spcAft>
              <a:buNone/>
            </a:pPr>
            <a:r>
              <a:rPr lang="en-CA" sz="2000" dirty="0"/>
              <a:t>Potential Future  Options:</a:t>
            </a:r>
          </a:p>
          <a:p>
            <a:pPr>
              <a:spcAft>
                <a:spcPts val="1200"/>
              </a:spcAft>
            </a:pPr>
            <a:r>
              <a:rPr lang="en-CA" sz="2000" dirty="0"/>
              <a:t>Manage Crews &amp; Equipment</a:t>
            </a:r>
          </a:p>
          <a:p>
            <a:pPr>
              <a:spcAft>
                <a:spcPts val="1200"/>
              </a:spcAft>
            </a:pPr>
            <a:r>
              <a:rPr lang="en-CA" sz="2000" dirty="0"/>
              <a:t>Manage Invoices</a:t>
            </a:r>
          </a:p>
          <a:p>
            <a:pPr>
              <a:spcAft>
                <a:spcPts val="1200"/>
              </a:spcAft>
            </a:pPr>
            <a:r>
              <a:rPr lang="en-CA" sz="2000" dirty="0"/>
              <a:t>Manage Manifests</a:t>
            </a:r>
          </a:p>
        </p:txBody>
      </p:sp>
      <p:pic>
        <p:nvPicPr>
          <p:cNvPr id="10" name="Picture Placeholder 9">
            <a:extLst>
              <a:ext uri="{FF2B5EF4-FFF2-40B4-BE49-F238E27FC236}">
                <a16:creationId xmlns:a16="http://schemas.microsoft.com/office/drawing/2014/main" id="{82BF76F5-A8FD-43BC-BB56-462B3CBD66C1}"/>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23936" r="39594"/>
          <a:stretch/>
        </p:blipFill>
        <p:spPr>
          <a:xfrm>
            <a:off x="6024277" y="1160476"/>
            <a:ext cx="3119723" cy="5702045"/>
          </a:xfrm>
        </p:spPr>
      </p:pic>
      <p:sp>
        <p:nvSpPr>
          <p:cNvPr id="9" name="Slide Number Placeholder 8">
            <a:extLst>
              <a:ext uri="{FF2B5EF4-FFF2-40B4-BE49-F238E27FC236}">
                <a16:creationId xmlns:a16="http://schemas.microsoft.com/office/drawing/2014/main" id="{CE96F2BA-F3F9-4B0D-97E7-C6CC67833FE0}"/>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a:t>
            </a:fld>
            <a:endParaRPr lang="en-CA" dirty="0"/>
          </a:p>
        </p:txBody>
      </p:sp>
    </p:spTree>
    <p:extLst>
      <p:ext uri="{BB962C8B-B14F-4D97-AF65-F5344CB8AC3E}">
        <p14:creationId xmlns:p14="http://schemas.microsoft.com/office/powerpoint/2010/main" val="27270301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78F774-F1AD-4C12-BCFA-1BCD779A2839}"/>
              </a:ext>
            </a:extLst>
          </p:cNvPr>
          <p:cNvSpPr>
            <a:spLocks noGrp="1"/>
          </p:cNvSpPr>
          <p:nvPr>
            <p:ph type="title"/>
          </p:nvPr>
        </p:nvSpPr>
        <p:spPr>
          <a:xfrm>
            <a:off x="457200" y="2"/>
            <a:ext cx="6039016" cy="1160474"/>
          </a:xfrm>
        </p:spPr>
        <p:txBody>
          <a:bodyPr/>
          <a:lstStyle/>
          <a:p>
            <a:r>
              <a:rPr lang="en-CA" dirty="0"/>
              <a:t>Identify a Business or Organization</a:t>
            </a:r>
          </a:p>
        </p:txBody>
      </p:sp>
      <p:pic>
        <p:nvPicPr>
          <p:cNvPr id="5" name="Picture 4">
            <a:extLst>
              <a:ext uri="{FF2B5EF4-FFF2-40B4-BE49-F238E27FC236}">
                <a16:creationId xmlns:a16="http://schemas.microsoft.com/office/drawing/2014/main" id="{65EFDC8F-E45C-4207-9C37-75A60AD365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015" y="1405512"/>
            <a:ext cx="7231970" cy="5242714"/>
          </a:xfrm>
          <a:prstGeom prst="rect">
            <a:avLst/>
          </a:prstGeom>
        </p:spPr>
      </p:pic>
      <p:sp>
        <p:nvSpPr>
          <p:cNvPr id="7" name="Slide Number Placeholder 6">
            <a:extLst>
              <a:ext uri="{FF2B5EF4-FFF2-40B4-BE49-F238E27FC236}">
                <a16:creationId xmlns:a16="http://schemas.microsoft.com/office/drawing/2014/main" id="{7766FC11-E3E7-492B-B67B-E117D84F9853}"/>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40</a:t>
            </a:fld>
            <a:endParaRPr lang="en-CA" dirty="0"/>
          </a:p>
        </p:txBody>
      </p:sp>
    </p:spTree>
    <p:extLst>
      <p:ext uri="{BB962C8B-B14F-4D97-AF65-F5344CB8AC3E}">
        <p14:creationId xmlns:p14="http://schemas.microsoft.com/office/powerpoint/2010/main" val="11037264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A2083-5D1F-4A82-A9BD-0E07BC8DDC29}"/>
              </a:ext>
            </a:extLst>
          </p:cNvPr>
          <p:cNvSpPr>
            <a:spLocks noGrp="1"/>
          </p:cNvSpPr>
          <p:nvPr>
            <p:ph type="title"/>
          </p:nvPr>
        </p:nvSpPr>
        <p:spPr/>
        <p:txBody>
          <a:bodyPr/>
          <a:lstStyle/>
          <a:p>
            <a:r>
              <a:rPr lang="en-CA" dirty="0"/>
              <a:t>BC Corporation</a:t>
            </a:r>
          </a:p>
        </p:txBody>
      </p:sp>
      <p:pic>
        <p:nvPicPr>
          <p:cNvPr id="5" name="Picture 4">
            <a:extLst>
              <a:ext uri="{FF2B5EF4-FFF2-40B4-BE49-F238E27FC236}">
                <a16:creationId xmlns:a16="http://schemas.microsoft.com/office/drawing/2014/main" id="{AE45C36D-23E6-4BB4-A9E5-6677912BD1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62" y="1415542"/>
            <a:ext cx="8271976" cy="5254199"/>
          </a:xfrm>
          <a:prstGeom prst="rect">
            <a:avLst/>
          </a:prstGeom>
        </p:spPr>
      </p:pic>
      <p:sp>
        <p:nvSpPr>
          <p:cNvPr id="7" name="Slide Number Placeholder 6">
            <a:extLst>
              <a:ext uri="{FF2B5EF4-FFF2-40B4-BE49-F238E27FC236}">
                <a16:creationId xmlns:a16="http://schemas.microsoft.com/office/drawing/2014/main" id="{5E3FA5D2-4802-41C0-B16A-86DE7649B261}"/>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41</a:t>
            </a:fld>
            <a:endParaRPr lang="en-CA" dirty="0"/>
          </a:p>
        </p:txBody>
      </p:sp>
    </p:spTree>
    <p:extLst>
      <p:ext uri="{BB962C8B-B14F-4D97-AF65-F5344CB8AC3E}">
        <p14:creationId xmlns:p14="http://schemas.microsoft.com/office/powerpoint/2010/main" val="28276894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C36BE4-E247-482E-861F-586B56CC5094}"/>
              </a:ext>
            </a:extLst>
          </p:cNvPr>
          <p:cNvSpPr>
            <a:spLocks noGrp="1"/>
          </p:cNvSpPr>
          <p:nvPr>
            <p:ph type="title"/>
          </p:nvPr>
        </p:nvSpPr>
        <p:spPr/>
        <p:txBody>
          <a:bodyPr/>
          <a:lstStyle/>
          <a:p>
            <a:r>
              <a:rPr lang="en-CA" dirty="0"/>
              <a:t>Extra Provincially Registered Company</a:t>
            </a:r>
          </a:p>
        </p:txBody>
      </p:sp>
      <p:pic>
        <p:nvPicPr>
          <p:cNvPr id="5" name="Picture 4">
            <a:extLst>
              <a:ext uri="{FF2B5EF4-FFF2-40B4-BE49-F238E27FC236}">
                <a16:creationId xmlns:a16="http://schemas.microsoft.com/office/drawing/2014/main" id="{DDE7E2BF-A9C8-47B2-AF38-13DEBD232C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775" y="1490319"/>
            <a:ext cx="8576449" cy="4383355"/>
          </a:xfrm>
          <a:prstGeom prst="rect">
            <a:avLst/>
          </a:prstGeom>
        </p:spPr>
      </p:pic>
      <p:sp>
        <p:nvSpPr>
          <p:cNvPr id="7" name="Slide Number Placeholder 6">
            <a:extLst>
              <a:ext uri="{FF2B5EF4-FFF2-40B4-BE49-F238E27FC236}">
                <a16:creationId xmlns:a16="http://schemas.microsoft.com/office/drawing/2014/main" id="{35131104-E61B-41EF-99F2-4ECCE858C203}"/>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42</a:t>
            </a:fld>
            <a:endParaRPr lang="en-CA" dirty="0"/>
          </a:p>
        </p:txBody>
      </p:sp>
    </p:spTree>
    <p:extLst>
      <p:ext uri="{BB962C8B-B14F-4D97-AF65-F5344CB8AC3E}">
        <p14:creationId xmlns:p14="http://schemas.microsoft.com/office/powerpoint/2010/main" val="35463599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DB6834-9D64-4C36-8160-E0A184B98896}"/>
              </a:ext>
            </a:extLst>
          </p:cNvPr>
          <p:cNvSpPr>
            <a:spLocks noGrp="1"/>
          </p:cNvSpPr>
          <p:nvPr>
            <p:ph type="title"/>
          </p:nvPr>
        </p:nvSpPr>
        <p:spPr/>
        <p:txBody>
          <a:bodyPr/>
          <a:lstStyle/>
          <a:p>
            <a:r>
              <a:rPr lang="en-CA" dirty="0"/>
              <a:t>Other</a:t>
            </a:r>
          </a:p>
        </p:txBody>
      </p:sp>
      <p:pic>
        <p:nvPicPr>
          <p:cNvPr id="5" name="Picture 4">
            <a:extLst>
              <a:ext uri="{FF2B5EF4-FFF2-40B4-BE49-F238E27FC236}">
                <a16:creationId xmlns:a16="http://schemas.microsoft.com/office/drawing/2014/main" id="{D8E22663-E6DF-40C0-848D-C9924A58E7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110" y="1351863"/>
            <a:ext cx="8410747" cy="5262035"/>
          </a:xfrm>
          <a:prstGeom prst="rect">
            <a:avLst/>
          </a:prstGeom>
        </p:spPr>
      </p:pic>
      <p:sp>
        <p:nvSpPr>
          <p:cNvPr id="7" name="Slide Number Placeholder 6">
            <a:extLst>
              <a:ext uri="{FF2B5EF4-FFF2-40B4-BE49-F238E27FC236}">
                <a16:creationId xmlns:a16="http://schemas.microsoft.com/office/drawing/2014/main" id="{15C069D5-F5F6-4D0B-8B4A-D95571DA4B7E}"/>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43</a:t>
            </a:fld>
            <a:endParaRPr lang="en-CA" dirty="0"/>
          </a:p>
        </p:txBody>
      </p:sp>
    </p:spTree>
    <p:extLst>
      <p:ext uri="{BB962C8B-B14F-4D97-AF65-F5344CB8AC3E}">
        <p14:creationId xmlns:p14="http://schemas.microsoft.com/office/powerpoint/2010/main" val="21874008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241137-AED1-4EDA-B3C8-3FA32DD99D3F}"/>
              </a:ext>
            </a:extLst>
          </p:cNvPr>
          <p:cNvSpPr>
            <a:spLocks noGrp="1"/>
          </p:cNvSpPr>
          <p:nvPr>
            <p:ph type="title"/>
          </p:nvPr>
        </p:nvSpPr>
        <p:spPr/>
        <p:txBody>
          <a:bodyPr/>
          <a:lstStyle/>
          <a:p>
            <a:r>
              <a:rPr lang="en-CA" dirty="0"/>
              <a:t>Accept Terms</a:t>
            </a:r>
          </a:p>
        </p:txBody>
      </p:sp>
      <p:pic>
        <p:nvPicPr>
          <p:cNvPr id="5" name="Picture 4">
            <a:extLst>
              <a:ext uri="{FF2B5EF4-FFF2-40B4-BE49-F238E27FC236}">
                <a16:creationId xmlns:a16="http://schemas.microsoft.com/office/drawing/2014/main" id="{B89FC813-5083-43AA-A670-16BB055F0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176" y="1354113"/>
            <a:ext cx="6695648" cy="5315629"/>
          </a:xfrm>
          <a:prstGeom prst="rect">
            <a:avLst/>
          </a:prstGeom>
        </p:spPr>
      </p:pic>
      <p:cxnSp>
        <p:nvCxnSpPr>
          <p:cNvPr id="7" name="Straight Arrow Connector 6">
            <a:extLst>
              <a:ext uri="{FF2B5EF4-FFF2-40B4-BE49-F238E27FC236}">
                <a16:creationId xmlns:a16="http://schemas.microsoft.com/office/drawing/2014/main" id="{26B51A18-258C-4D8F-9804-2D02B6ACD3EF}"/>
              </a:ext>
            </a:extLst>
          </p:cNvPr>
          <p:cNvCxnSpPr/>
          <p:nvPr/>
        </p:nvCxnSpPr>
        <p:spPr>
          <a:xfrm flipH="1">
            <a:off x="2714389" y="5777104"/>
            <a:ext cx="82833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FCD29DA9-35A4-41AE-B3E6-F1D7E9587AF6}"/>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44</a:t>
            </a:fld>
            <a:endParaRPr lang="en-CA" dirty="0"/>
          </a:p>
        </p:txBody>
      </p:sp>
    </p:spTree>
    <p:extLst>
      <p:ext uri="{BB962C8B-B14F-4D97-AF65-F5344CB8AC3E}">
        <p14:creationId xmlns:p14="http://schemas.microsoft.com/office/powerpoint/2010/main" val="9148261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0CABD5-758E-4FDD-B5FF-B7A9C1FB586F}"/>
              </a:ext>
            </a:extLst>
          </p:cNvPr>
          <p:cNvSpPr>
            <a:spLocks noGrp="1"/>
          </p:cNvSpPr>
          <p:nvPr>
            <p:ph type="title"/>
          </p:nvPr>
        </p:nvSpPr>
        <p:spPr/>
        <p:txBody>
          <a:bodyPr/>
          <a:lstStyle/>
          <a:p>
            <a:r>
              <a:rPr lang="en-CA" dirty="0"/>
              <a:t>Start Registration</a:t>
            </a:r>
          </a:p>
        </p:txBody>
      </p:sp>
      <p:pic>
        <p:nvPicPr>
          <p:cNvPr id="5" name="Picture 4">
            <a:extLst>
              <a:ext uri="{FF2B5EF4-FFF2-40B4-BE49-F238E27FC236}">
                <a16:creationId xmlns:a16="http://schemas.microsoft.com/office/drawing/2014/main" id="{07C9DFC8-59A9-4A1C-BF9D-8F0F2124C7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18" y="1397544"/>
            <a:ext cx="8505556" cy="5216354"/>
          </a:xfrm>
          <a:prstGeom prst="rect">
            <a:avLst/>
          </a:prstGeom>
        </p:spPr>
      </p:pic>
      <p:sp>
        <p:nvSpPr>
          <p:cNvPr id="7" name="Slide Number Placeholder 6">
            <a:extLst>
              <a:ext uri="{FF2B5EF4-FFF2-40B4-BE49-F238E27FC236}">
                <a16:creationId xmlns:a16="http://schemas.microsoft.com/office/drawing/2014/main" id="{CB6E86DE-C7EB-4FCF-B82A-2B27FD5AE699}"/>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45</a:t>
            </a:fld>
            <a:endParaRPr lang="en-CA" dirty="0"/>
          </a:p>
        </p:txBody>
      </p:sp>
    </p:spTree>
    <p:extLst>
      <p:ext uri="{BB962C8B-B14F-4D97-AF65-F5344CB8AC3E}">
        <p14:creationId xmlns:p14="http://schemas.microsoft.com/office/powerpoint/2010/main" val="28172876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5082DE-2EF8-464A-AD8C-41BF14F4A218}"/>
              </a:ext>
            </a:extLst>
          </p:cNvPr>
          <p:cNvSpPr>
            <a:spLocks noGrp="1"/>
          </p:cNvSpPr>
          <p:nvPr>
            <p:ph type="title"/>
          </p:nvPr>
        </p:nvSpPr>
        <p:spPr/>
        <p:txBody>
          <a:bodyPr/>
          <a:lstStyle/>
          <a:p>
            <a:r>
              <a:rPr lang="en-CA" dirty="0"/>
              <a:t>Log in to Manage Account</a:t>
            </a:r>
          </a:p>
        </p:txBody>
      </p:sp>
      <p:pic>
        <p:nvPicPr>
          <p:cNvPr id="5" name="Picture 4">
            <a:extLst>
              <a:ext uri="{FF2B5EF4-FFF2-40B4-BE49-F238E27FC236}">
                <a16:creationId xmlns:a16="http://schemas.microsoft.com/office/drawing/2014/main" id="{F221A900-B4FC-44A9-ADAA-8422F845D7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700" y="1386387"/>
            <a:ext cx="6610599" cy="5248110"/>
          </a:xfrm>
          <a:prstGeom prst="rect">
            <a:avLst/>
          </a:prstGeom>
        </p:spPr>
      </p:pic>
      <p:cxnSp>
        <p:nvCxnSpPr>
          <p:cNvPr id="7" name="Straight Arrow Connector 6">
            <a:extLst>
              <a:ext uri="{FF2B5EF4-FFF2-40B4-BE49-F238E27FC236}">
                <a16:creationId xmlns:a16="http://schemas.microsoft.com/office/drawing/2014/main" id="{21B748D2-74FE-4E69-9644-27C3CF0B8235}"/>
              </a:ext>
            </a:extLst>
          </p:cNvPr>
          <p:cNvCxnSpPr/>
          <p:nvPr/>
        </p:nvCxnSpPr>
        <p:spPr>
          <a:xfrm flipV="1">
            <a:off x="5604734" y="4378362"/>
            <a:ext cx="767466" cy="3012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0A41F3CA-CF61-4A48-958A-78AC1DB564CD}"/>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46</a:t>
            </a:fld>
            <a:endParaRPr lang="en-CA" dirty="0"/>
          </a:p>
        </p:txBody>
      </p:sp>
    </p:spTree>
    <p:extLst>
      <p:ext uri="{BB962C8B-B14F-4D97-AF65-F5344CB8AC3E}">
        <p14:creationId xmlns:p14="http://schemas.microsoft.com/office/powerpoint/2010/main" val="40078311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764B95-069B-4BAE-8B35-4D93847BDB5F}"/>
              </a:ext>
            </a:extLst>
          </p:cNvPr>
          <p:cNvSpPr>
            <a:spLocks noGrp="1"/>
          </p:cNvSpPr>
          <p:nvPr>
            <p:ph type="title"/>
          </p:nvPr>
        </p:nvSpPr>
        <p:spPr/>
        <p:txBody>
          <a:bodyPr/>
          <a:lstStyle/>
          <a:p>
            <a:r>
              <a:rPr lang="en-CA" dirty="0"/>
              <a:t>Login Screen</a:t>
            </a:r>
          </a:p>
        </p:txBody>
      </p:sp>
      <p:pic>
        <p:nvPicPr>
          <p:cNvPr id="5" name="Picture 4">
            <a:extLst>
              <a:ext uri="{FF2B5EF4-FFF2-40B4-BE49-F238E27FC236}">
                <a16:creationId xmlns:a16="http://schemas.microsoft.com/office/drawing/2014/main" id="{7FE92649-2075-443B-BDCC-8F520DEB3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027" y="1378195"/>
            <a:ext cx="7751946" cy="5324973"/>
          </a:xfrm>
          <a:prstGeom prst="rect">
            <a:avLst/>
          </a:prstGeom>
        </p:spPr>
      </p:pic>
      <p:sp>
        <p:nvSpPr>
          <p:cNvPr id="7" name="Slide Number Placeholder 6">
            <a:extLst>
              <a:ext uri="{FF2B5EF4-FFF2-40B4-BE49-F238E27FC236}">
                <a16:creationId xmlns:a16="http://schemas.microsoft.com/office/drawing/2014/main" id="{C59E811E-7CE0-4C0F-92D3-2B742AE1F6D4}"/>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47</a:t>
            </a:fld>
            <a:endParaRPr lang="en-CA" dirty="0"/>
          </a:p>
        </p:txBody>
      </p:sp>
    </p:spTree>
    <p:extLst>
      <p:ext uri="{BB962C8B-B14F-4D97-AF65-F5344CB8AC3E}">
        <p14:creationId xmlns:p14="http://schemas.microsoft.com/office/powerpoint/2010/main" val="25056099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F47CCE-C062-472B-BECB-EF37C866C12E}"/>
              </a:ext>
            </a:extLst>
          </p:cNvPr>
          <p:cNvSpPr>
            <a:spLocks noGrp="1"/>
          </p:cNvSpPr>
          <p:nvPr>
            <p:ph idx="1"/>
          </p:nvPr>
        </p:nvSpPr>
        <p:spPr>
          <a:xfrm>
            <a:off x="457200" y="1705304"/>
            <a:ext cx="8140262" cy="3760076"/>
          </a:xfrm>
        </p:spPr>
        <p:txBody>
          <a:bodyPr>
            <a:noAutofit/>
          </a:bodyPr>
          <a:lstStyle/>
          <a:p>
            <a:pPr>
              <a:spcAft>
                <a:spcPts val="1200"/>
              </a:spcAft>
            </a:pPr>
            <a:r>
              <a:rPr lang="en-CA" sz="2800" dirty="0" err="1"/>
              <a:t>BCeID</a:t>
            </a:r>
            <a:r>
              <a:rPr lang="en-CA" sz="2800" dirty="0"/>
              <a:t> Help Desk is open Monday to Friday (except Statutory holidays) from 7:30am to 5:00pm Pacific Time.</a:t>
            </a:r>
          </a:p>
          <a:p>
            <a:pPr>
              <a:spcAft>
                <a:spcPts val="1200"/>
              </a:spcAft>
            </a:pPr>
            <a:r>
              <a:rPr lang="en-CA" sz="2800" dirty="0"/>
              <a:t>1 888 356-2741 (Canada and USA toll free)</a:t>
            </a:r>
          </a:p>
          <a:p>
            <a:pPr>
              <a:spcAft>
                <a:spcPts val="1200"/>
              </a:spcAft>
            </a:pPr>
            <a:r>
              <a:rPr lang="en-CA" sz="2800" dirty="0"/>
              <a:t>604 660-2355 </a:t>
            </a:r>
            <a:r>
              <a:rPr lang="en-CA" sz="2000" dirty="0"/>
              <a:t>(Within lower mainland or outside Canada and USA)</a:t>
            </a:r>
          </a:p>
          <a:p>
            <a:pPr>
              <a:spcAft>
                <a:spcPts val="1200"/>
              </a:spcAft>
            </a:pPr>
            <a:r>
              <a:rPr lang="en-CA" sz="2800" dirty="0"/>
              <a:t>Or contact them using their </a:t>
            </a:r>
            <a:r>
              <a:rPr lang="en-CA" sz="2800" u="sng" dirty="0"/>
              <a:t>online form</a:t>
            </a:r>
          </a:p>
        </p:txBody>
      </p:sp>
      <p:sp>
        <p:nvSpPr>
          <p:cNvPr id="3" name="Title 2">
            <a:extLst>
              <a:ext uri="{FF2B5EF4-FFF2-40B4-BE49-F238E27FC236}">
                <a16:creationId xmlns:a16="http://schemas.microsoft.com/office/drawing/2014/main" id="{7485C9B7-4CF2-4B46-AC38-12B99E96D984}"/>
              </a:ext>
            </a:extLst>
          </p:cNvPr>
          <p:cNvSpPr>
            <a:spLocks noGrp="1"/>
          </p:cNvSpPr>
          <p:nvPr>
            <p:ph type="title"/>
          </p:nvPr>
        </p:nvSpPr>
        <p:spPr/>
        <p:txBody>
          <a:bodyPr/>
          <a:lstStyle/>
          <a:p>
            <a:r>
              <a:rPr lang="en-CA" dirty="0" err="1"/>
              <a:t>BCeID</a:t>
            </a:r>
            <a:r>
              <a:rPr lang="en-CA" dirty="0"/>
              <a:t> Help Desk Information</a:t>
            </a:r>
          </a:p>
        </p:txBody>
      </p:sp>
      <p:sp>
        <p:nvSpPr>
          <p:cNvPr id="7" name="Slide Number Placeholder 6">
            <a:extLst>
              <a:ext uri="{FF2B5EF4-FFF2-40B4-BE49-F238E27FC236}">
                <a16:creationId xmlns:a16="http://schemas.microsoft.com/office/drawing/2014/main" id="{487297E0-992F-42C7-874A-2A9853439FE0}"/>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48</a:t>
            </a:fld>
            <a:endParaRPr lang="en-CA" dirty="0"/>
          </a:p>
        </p:txBody>
      </p:sp>
    </p:spTree>
    <p:extLst>
      <p:ext uri="{BB962C8B-B14F-4D97-AF65-F5344CB8AC3E}">
        <p14:creationId xmlns:p14="http://schemas.microsoft.com/office/powerpoint/2010/main" val="8447516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457200" y="2285065"/>
            <a:ext cx="8265886" cy="116047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CA" sz="3600" dirty="0" err="1"/>
              <a:t>BCeID</a:t>
            </a:r>
            <a:r>
              <a:rPr lang="en-CA" sz="3600" dirty="0"/>
              <a:t> Questions?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1905" y="3611302"/>
            <a:ext cx="3756476" cy="1339810"/>
          </a:xfrm>
          <a:prstGeom prst="rect">
            <a:avLst/>
          </a:prstGeom>
        </p:spPr>
      </p:pic>
      <p:sp>
        <p:nvSpPr>
          <p:cNvPr id="7" name="Slide Number Placeholder 6">
            <a:extLst>
              <a:ext uri="{FF2B5EF4-FFF2-40B4-BE49-F238E27FC236}">
                <a16:creationId xmlns:a16="http://schemas.microsoft.com/office/drawing/2014/main" id="{F91DF410-50EB-4561-A42C-C45640CA7E60}"/>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49</a:t>
            </a:fld>
            <a:endParaRPr lang="en-CA" dirty="0"/>
          </a:p>
        </p:txBody>
      </p:sp>
    </p:spTree>
    <p:extLst>
      <p:ext uri="{BB962C8B-B14F-4D97-AF65-F5344CB8AC3E}">
        <p14:creationId xmlns:p14="http://schemas.microsoft.com/office/powerpoint/2010/main" val="4169756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sz="2800" dirty="0"/>
              <a:t>Supplier Onboarding - Requirements</a:t>
            </a:r>
            <a:endParaRPr lang="en-CA" b="0" dirty="0">
              <a:solidFill>
                <a:srgbClr val="FFC000"/>
              </a:solidFill>
            </a:endParaRPr>
          </a:p>
        </p:txBody>
      </p:sp>
      <p:sp>
        <p:nvSpPr>
          <p:cNvPr id="7" name="Content Placeholder 1">
            <a:extLst>
              <a:ext uri="{FF2B5EF4-FFF2-40B4-BE49-F238E27FC236}">
                <a16:creationId xmlns:a16="http://schemas.microsoft.com/office/drawing/2014/main" id="{D206D413-ED44-45FB-923E-B151F569DAA8}"/>
              </a:ext>
            </a:extLst>
          </p:cNvPr>
          <p:cNvSpPr txBox="1">
            <a:spLocks/>
          </p:cNvSpPr>
          <p:nvPr/>
        </p:nvSpPr>
        <p:spPr>
          <a:xfrm>
            <a:off x="457200" y="1431138"/>
            <a:ext cx="5302468" cy="1160474"/>
          </a:xfrm>
          <a:prstGeom prst="rect">
            <a:avLst/>
          </a:prstGeom>
          <a:solidFill>
            <a:schemeClr val="bg2">
              <a:lumMod val="50000"/>
            </a:schemeClr>
          </a:solidFill>
          <a:ln>
            <a:solidFill>
              <a:schemeClr val="accent1">
                <a:lumMod val="75000"/>
              </a:schemeClr>
            </a:solidFill>
          </a:ln>
        </p:spPr>
        <p:txBody>
          <a:bodyPr vert="horz" lIns="180000" tIns="45720" rIns="18000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None/>
            </a:pPr>
            <a:r>
              <a:rPr lang="en-CA" sz="2400" dirty="0"/>
              <a:t>All ASRs will be managed through the Vendor Portal and will require:</a:t>
            </a:r>
            <a:endParaRPr lang="en-CA" sz="2400" dirty="0">
              <a:solidFill>
                <a:schemeClr val="accent1">
                  <a:lumMod val="60000"/>
                  <a:lumOff val="40000"/>
                </a:schemeClr>
              </a:solidFill>
            </a:endParaRPr>
          </a:p>
        </p:txBody>
      </p:sp>
      <p:sp>
        <p:nvSpPr>
          <p:cNvPr id="8" name="Content Placeholder 1">
            <a:extLst>
              <a:ext uri="{FF2B5EF4-FFF2-40B4-BE49-F238E27FC236}">
                <a16:creationId xmlns:a16="http://schemas.microsoft.com/office/drawing/2014/main" id="{5017EA99-F489-4654-BEA2-6850168DE5A4}"/>
              </a:ext>
            </a:extLst>
          </p:cNvPr>
          <p:cNvSpPr txBox="1">
            <a:spLocks/>
          </p:cNvSpPr>
          <p:nvPr/>
        </p:nvSpPr>
        <p:spPr>
          <a:xfrm>
            <a:off x="457200" y="2786063"/>
            <a:ext cx="5302468" cy="3742060"/>
          </a:xfrm>
          <a:prstGeom prst="rect">
            <a:avLst/>
          </a:prstGeom>
        </p:spPr>
        <p:txBody>
          <a:bodyPr vert="horz" lIns="91440" tIns="45720" rIns="91440" bIns="45720" rtlCol="0" anchor="t">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CA" sz="2900" dirty="0"/>
              <a:t>A hardware platform that can access the internet -  portal will support mobile-friendly devices such as laptops, tablets or mobile phones.</a:t>
            </a:r>
          </a:p>
          <a:p>
            <a:pPr>
              <a:spcAft>
                <a:spcPts val="1200"/>
              </a:spcAft>
            </a:pPr>
            <a:r>
              <a:rPr lang="en-CA" sz="2900" dirty="0"/>
              <a:t>An Internet connection and modern web browser software such as Internet Explorer, Chrome or Safari</a:t>
            </a:r>
          </a:p>
          <a:p>
            <a:pPr>
              <a:spcAft>
                <a:spcPts val="1200"/>
              </a:spcAft>
            </a:pPr>
            <a:r>
              <a:rPr lang="en-CA" sz="2900" dirty="0"/>
              <a:t>A BC Government Business BCeID account for each user that needs access to the Portal</a:t>
            </a:r>
          </a:p>
          <a:p>
            <a:pPr>
              <a:spcAft>
                <a:spcPts val="1200"/>
              </a:spcAft>
            </a:pPr>
            <a:r>
              <a:rPr lang="en-CA" sz="2900" dirty="0"/>
              <a:t>An unique email account for each user</a:t>
            </a:r>
          </a:p>
          <a:p>
            <a:pPr>
              <a:spcAft>
                <a:spcPts val="1200"/>
              </a:spcAft>
            </a:pPr>
            <a:r>
              <a:rPr lang="en-CA" sz="2900" dirty="0"/>
              <a:t>An active agreement with the BC Wildfire Service</a:t>
            </a:r>
          </a:p>
          <a:p>
            <a:pPr marL="0" indent="0">
              <a:spcBef>
                <a:spcPts val="600"/>
              </a:spcBef>
              <a:spcAft>
                <a:spcPts val="1200"/>
              </a:spcAft>
              <a:buNone/>
            </a:pPr>
            <a:r>
              <a:rPr lang="en-CA" sz="2900" i="1" dirty="0"/>
              <a:t>Note:  FLNRORD flights are not in scope for the Vendor Portal at this time</a:t>
            </a:r>
          </a:p>
          <a:p>
            <a:pPr>
              <a:spcAft>
                <a:spcPts val="1200"/>
              </a:spcAft>
            </a:pPr>
            <a:endParaRPr lang="en-CA" sz="2000" dirty="0"/>
          </a:p>
          <a:p>
            <a:pPr>
              <a:spcAft>
                <a:spcPts val="1200"/>
              </a:spcAft>
            </a:pPr>
            <a:endParaRPr lang="en-CA" sz="2000" dirty="0"/>
          </a:p>
          <a:p>
            <a:pPr>
              <a:spcAft>
                <a:spcPts val="1200"/>
              </a:spcAft>
            </a:pPr>
            <a:endParaRPr lang="en-CA" sz="2000" dirty="0"/>
          </a:p>
        </p:txBody>
      </p:sp>
      <p:sp>
        <p:nvSpPr>
          <p:cNvPr id="4" name="Picture Placeholder 3">
            <a:extLst>
              <a:ext uri="{FF2B5EF4-FFF2-40B4-BE49-F238E27FC236}">
                <a16:creationId xmlns:a16="http://schemas.microsoft.com/office/drawing/2014/main" id="{E4F7F571-C726-4542-9932-D067E562891C}"/>
              </a:ext>
            </a:extLst>
          </p:cNvPr>
          <p:cNvSpPr>
            <a:spLocks noGrp="1"/>
          </p:cNvSpPr>
          <p:nvPr>
            <p:ph type="pic" sz="quarter" idx="13"/>
          </p:nvPr>
        </p:nvSpPr>
        <p:spPr/>
      </p:sp>
      <p:pic>
        <p:nvPicPr>
          <p:cNvPr id="9" name="Picture Placeholder 6">
            <a:extLst>
              <a:ext uri="{FF2B5EF4-FFF2-40B4-BE49-F238E27FC236}">
                <a16:creationId xmlns:a16="http://schemas.microsoft.com/office/drawing/2014/main" id="{2134F1CE-01C8-4524-AAED-608012CAAE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17418" y="1164431"/>
            <a:ext cx="3124745" cy="5702045"/>
          </a:xfrm>
          <a:prstGeom prst="rect">
            <a:avLst/>
          </a:prstGeom>
          <a:noFill/>
        </p:spPr>
      </p:pic>
      <p:sp>
        <p:nvSpPr>
          <p:cNvPr id="10" name="Slide Number Placeholder 9">
            <a:extLst>
              <a:ext uri="{FF2B5EF4-FFF2-40B4-BE49-F238E27FC236}">
                <a16:creationId xmlns:a16="http://schemas.microsoft.com/office/drawing/2014/main" id="{69B23D6D-2BAE-4933-A214-AE0476E7A7DA}"/>
              </a:ext>
            </a:extLst>
          </p:cNvPr>
          <p:cNvSpPr>
            <a:spLocks noGrp="1"/>
          </p:cNvSpPr>
          <p:nvPr>
            <p:ph type="sldNum" sz="quarter" idx="12"/>
          </p:nvPr>
        </p:nvSpPr>
        <p:spPr>
          <a:xfrm>
            <a:off x="6912000" y="6357600"/>
            <a:ext cx="2133600" cy="365125"/>
          </a:xfrm>
        </p:spPr>
        <p:txBody>
          <a:bodyPr/>
          <a:lstStyle/>
          <a:p>
            <a:fld id="{D97022BC-22FB-4C31-A81A-4496F7C8B801}" type="slidenum">
              <a:rPr lang="en-CA" smtClean="0"/>
              <a:t>5</a:t>
            </a:fld>
            <a:endParaRPr lang="en-CA" dirty="0"/>
          </a:p>
        </p:txBody>
      </p:sp>
    </p:spTree>
    <p:extLst>
      <p:ext uri="{BB962C8B-B14F-4D97-AF65-F5344CB8AC3E}">
        <p14:creationId xmlns:p14="http://schemas.microsoft.com/office/powerpoint/2010/main" val="29913414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1F0CBE8-9A67-4E34-80E3-083F27C0E4D8}"/>
              </a:ext>
            </a:extLst>
          </p:cNvPr>
          <p:cNvSpPr>
            <a:spLocks noGrp="1"/>
          </p:cNvSpPr>
          <p:nvPr>
            <p:ph type="pic" sz="quarter" idx="13"/>
          </p:nvPr>
        </p:nvSpPr>
        <p:spPr/>
      </p:sp>
      <p:graphicFrame>
        <p:nvGraphicFramePr>
          <p:cNvPr id="8" name="Content Placeholder 7">
            <a:extLst>
              <a:ext uri="{FF2B5EF4-FFF2-40B4-BE49-F238E27FC236}">
                <a16:creationId xmlns:a16="http://schemas.microsoft.com/office/drawing/2014/main" id="{D6240E74-3F6C-4446-B5EC-F2C86C5BEEE3}"/>
              </a:ext>
            </a:extLst>
          </p:cNvPr>
          <p:cNvGraphicFramePr>
            <a:graphicFrameLocks noGrp="1"/>
          </p:cNvGraphicFramePr>
          <p:nvPr>
            <p:ph idx="1"/>
            <p:extLst>
              <p:ext uri="{D42A27DB-BD31-4B8C-83A1-F6EECF244321}">
                <p14:modId xmlns:p14="http://schemas.microsoft.com/office/powerpoint/2010/main" val="4028458320"/>
              </p:ext>
            </p:extLst>
          </p:nvPr>
        </p:nvGraphicFramePr>
        <p:xfrm>
          <a:off x="457200" y="1600200"/>
          <a:ext cx="5122863"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a:extLst>
              <a:ext uri="{FF2B5EF4-FFF2-40B4-BE49-F238E27FC236}">
                <a16:creationId xmlns:a16="http://schemas.microsoft.com/office/drawing/2014/main" id="{8816E12C-C247-42CB-98EC-3F715950216A}"/>
              </a:ext>
            </a:extLst>
          </p:cNvPr>
          <p:cNvSpPr>
            <a:spLocks noGrp="1"/>
          </p:cNvSpPr>
          <p:nvPr>
            <p:ph type="title"/>
          </p:nvPr>
        </p:nvSpPr>
        <p:spPr/>
        <p:txBody>
          <a:bodyPr/>
          <a:lstStyle/>
          <a:p>
            <a:r>
              <a:rPr lang="en-CA" dirty="0"/>
              <a:t>Project Timeline</a:t>
            </a:r>
          </a:p>
        </p:txBody>
      </p:sp>
      <p:pic>
        <p:nvPicPr>
          <p:cNvPr id="9" name="Picture Placeholder 4">
            <a:extLst>
              <a:ext uri="{FF2B5EF4-FFF2-40B4-BE49-F238E27FC236}">
                <a16:creationId xmlns:a16="http://schemas.microsoft.com/office/drawing/2014/main" id="{ECBDD747-4DB1-4D52-BDBD-56D58CB4D952}"/>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6019255" y="1155955"/>
            <a:ext cx="3124745" cy="5702045"/>
          </a:xfrm>
          <a:prstGeom prst="rect">
            <a:avLst/>
          </a:prstGeom>
          <a:noFill/>
        </p:spPr>
      </p:pic>
      <p:sp>
        <p:nvSpPr>
          <p:cNvPr id="7" name="Slide Number Placeholder 6">
            <a:extLst>
              <a:ext uri="{FF2B5EF4-FFF2-40B4-BE49-F238E27FC236}">
                <a16:creationId xmlns:a16="http://schemas.microsoft.com/office/drawing/2014/main" id="{DA8E6B97-3C20-4712-8972-2194129669EE}"/>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50</a:t>
            </a:fld>
            <a:endParaRPr lang="en-CA" dirty="0"/>
          </a:p>
        </p:txBody>
      </p:sp>
    </p:spTree>
    <p:extLst>
      <p:ext uri="{BB962C8B-B14F-4D97-AF65-F5344CB8AC3E}">
        <p14:creationId xmlns:p14="http://schemas.microsoft.com/office/powerpoint/2010/main" val="37990408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BA3F07-523F-4E88-9BCA-E24796AF976C}"/>
              </a:ext>
            </a:extLst>
          </p:cNvPr>
          <p:cNvSpPr>
            <a:spLocks noGrp="1"/>
          </p:cNvSpPr>
          <p:nvPr>
            <p:ph idx="1"/>
          </p:nvPr>
        </p:nvSpPr>
        <p:spPr/>
        <p:txBody>
          <a:bodyPr>
            <a:normAutofit/>
          </a:bodyPr>
          <a:lstStyle/>
          <a:p>
            <a:pPr>
              <a:spcAft>
                <a:spcPts val="1800"/>
              </a:spcAft>
            </a:pPr>
            <a:r>
              <a:rPr lang="en-CA" sz="2400" dirty="0"/>
              <a:t>Verify you have a Business </a:t>
            </a:r>
            <a:r>
              <a:rPr lang="en-CA" sz="2400" dirty="0" err="1"/>
              <a:t>BCeID</a:t>
            </a:r>
            <a:endParaRPr lang="en-CA" sz="2400" dirty="0"/>
          </a:p>
          <a:p>
            <a:pPr>
              <a:spcAft>
                <a:spcPts val="1800"/>
              </a:spcAft>
            </a:pPr>
            <a:r>
              <a:rPr lang="en-CA" sz="2400" dirty="0"/>
              <a:t>Start </a:t>
            </a:r>
            <a:r>
              <a:rPr lang="en-CA" sz="2400" dirty="0" err="1"/>
              <a:t>BCeID</a:t>
            </a:r>
            <a:r>
              <a:rPr lang="en-CA" sz="2400" dirty="0"/>
              <a:t> Registration if you need one</a:t>
            </a:r>
          </a:p>
          <a:p>
            <a:pPr>
              <a:spcAft>
                <a:spcPts val="1800"/>
              </a:spcAft>
            </a:pPr>
            <a:r>
              <a:rPr lang="en-CA" sz="2400" dirty="0"/>
              <a:t>Create </a:t>
            </a:r>
            <a:r>
              <a:rPr lang="en-CA" sz="2400" dirty="0" err="1"/>
              <a:t>BCeID</a:t>
            </a:r>
            <a:r>
              <a:rPr lang="en-CA" sz="2400" dirty="0"/>
              <a:t> accounts for employees that will be signing ASRs</a:t>
            </a:r>
          </a:p>
          <a:p>
            <a:pPr>
              <a:spcAft>
                <a:spcPts val="1800"/>
              </a:spcAft>
            </a:pPr>
            <a:r>
              <a:rPr lang="en-CA" sz="2400" dirty="0"/>
              <a:t>Stay Tuned for Updates!!!</a:t>
            </a:r>
          </a:p>
          <a:p>
            <a:pPr>
              <a:spcAft>
                <a:spcPts val="1800"/>
              </a:spcAft>
            </a:pPr>
            <a:r>
              <a:rPr lang="en-CA" sz="2400" dirty="0"/>
              <a:t>Any further questions contact: </a:t>
            </a:r>
            <a:r>
              <a:rPr lang="en-CA" sz="2400" u="sng" dirty="0">
                <a:hlinkClick r:id="rId3">
                  <a:extLst>
                    <a:ext uri="{A12FA001-AC4F-418D-AE19-62706E023703}">
                      <ahyp:hlinkClr xmlns:ahyp="http://schemas.microsoft.com/office/drawing/2018/hyperlinkcolor" val="tx"/>
                    </a:ext>
                  </a:extLst>
                </a:hlinkClick>
              </a:rPr>
              <a:t>BCWS.PWCCAviation@gov.bc.ca</a:t>
            </a:r>
            <a:endParaRPr lang="en-CA" sz="2400" dirty="0"/>
          </a:p>
        </p:txBody>
      </p:sp>
      <p:sp>
        <p:nvSpPr>
          <p:cNvPr id="4" name="Title 3">
            <a:extLst>
              <a:ext uri="{FF2B5EF4-FFF2-40B4-BE49-F238E27FC236}">
                <a16:creationId xmlns:a16="http://schemas.microsoft.com/office/drawing/2014/main" id="{15E1842D-C765-463C-A0BE-DF2D7E222744}"/>
              </a:ext>
            </a:extLst>
          </p:cNvPr>
          <p:cNvSpPr>
            <a:spLocks noGrp="1"/>
          </p:cNvSpPr>
          <p:nvPr>
            <p:ph type="title"/>
          </p:nvPr>
        </p:nvSpPr>
        <p:spPr/>
        <p:txBody>
          <a:bodyPr/>
          <a:lstStyle/>
          <a:p>
            <a:r>
              <a:rPr lang="en-CA" dirty="0"/>
              <a:t>What’s Next?</a:t>
            </a:r>
          </a:p>
        </p:txBody>
      </p:sp>
      <p:pic>
        <p:nvPicPr>
          <p:cNvPr id="5" name="Picture 2" descr="I:\Information - Media\Wildfires\2009_C40429 Kelly Lake_BCFS(Julius Schrank).jpg">
            <a:extLst>
              <a:ext uri="{FF2B5EF4-FFF2-40B4-BE49-F238E27FC236}">
                <a16:creationId xmlns:a16="http://schemas.microsoft.com/office/drawing/2014/main" id="{5CA893DC-789A-4060-8BF8-93674065E220}"/>
              </a:ext>
            </a:extLst>
          </p:cNvPr>
          <p:cNvPicPr>
            <a:picLocks noGrp="1" noChangeAspect="1" noChangeArrowheads="1"/>
          </p:cNvPicPr>
          <p:nvPr>
            <p:ph type="pic" sz="quarter" idx="13"/>
          </p:nvPr>
        </p:nvPicPr>
        <p:blipFill rotWithShape="1">
          <a:blip r:embed="rId4" cstate="screen">
            <a:extLst>
              <a:ext uri="{28A0092B-C50C-407E-A947-70E740481C1C}">
                <a14:useLocalDpi xmlns:a14="http://schemas.microsoft.com/office/drawing/2010/main"/>
              </a:ext>
            </a:extLst>
          </a:blip>
          <a:srcRect l="6" r="6"/>
          <a:stretch/>
        </p:blipFill>
        <p:spPr bwMode="auto">
          <a:xfrm>
            <a:off x="6018213" y="1163638"/>
            <a:ext cx="3124200" cy="5702300"/>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C654063E-FF78-4591-93D6-7F418B129C53}"/>
              </a:ext>
            </a:extLst>
          </p:cNvPr>
          <p:cNvSpPr>
            <a:spLocks noGrp="1"/>
          </p:cNvSpPr>
          <p:nvPr>
            <p:ph type="sldNum" sz="quarter" idx="12"/>
          </p:nvPr>
        </p:nvSpPr>
        <p:spPr>
          <a:xfrm>
            <a:off x="6912000" y="6356350"/>
            <a:ext cx="2133600" cy="365125"/>
          </a:xfrm>
        </p:spPr>
        <p:txBody>
          <a:bodyPr/>
          <a:lstStyle/>
          <a:p>
            <a:fld id="{D97022BC-22FB-4C31-A81A-4496F7C8B801}" type="slidenum">
              <a:rPr lang="en-CA" smtClean="0"/>
              <a:t>51</a:t>
            </a:fld>
            <a:endParaRPr lang="en-CA" dirty="0"/>
          </a:p>
        </p:txBody>
      </p:sp>
    </p:spTree>
    <p:extLst>
      <p:ext uri="{BB962C8B-B14F-4D97-AF65-F5344CB8AC3E}">
        <p14:creationId xmlns:p14="http://schemas.microsoft.com/office/powerpoint/2010/main" val="5877808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465408" y="5532677"/>
            <a:ext cx="4213184" cy="74751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spcBef>
                <a:spcPts val="0"/>
              </a:spcBef>
              <a:defRPr/>
            </a:pPr>
            <a:r>
              <a:rPr lang="en-CA" sz="3600" b="1" dirty="0">
                <a:solidFill>
                  <a:srgbClr val="FFC000"/>
                </a:solidFill>
              </a:rPr>
              <a:t>Thank you</a:t>
            </a:r>
            <a:endParaRPr lang="en-CA" sz="3600" dirty="0"/>
          </a:p>
        </p:txBody>
      </p:sp>
      <p:pic>
        <p:nvPicPr>
          <p:cNvPr id="6" name="Picture Placeholder 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049" b="12049"/>
          <a:stretch>
            <a:fillRect/>
          </a:stretch>
        </p:blipFill>
        <p:spPr/>
      </p:pic>
      <p:sp>
        <p:nvSpPr>
          <p:cNvPr id="7" name="Slide Number Placeholder 6">
            <a:extLst>
              <a:ext uri="{FF2B5EF4-FFF2-40B4-BE49-F238E27FC236}">
                <a16:creationId xmlns:a16="http://schemas.microsoft.com/office/drawing/2014/main" id="{0E31945F-6AF6-4F03-B082-2B0D6264FA4D}"/>
              </a:ext>
            </a:extLst>
          </p:cNvPr>
          <p:cNvSpPr>
            <a:spLocks noGrp="1"/>
          </p:cNvSpPr>
          <p:nvPr>
            <p:ph type="sldNum" sz="quarter" idx="12"/>
          </p:nvPr>
        </p:nvSpPr>
        <p:spPr/>
        <p:txBody>
          <a:bodyPr/>
          <a:lstStyle/>
          <a:p>
            <a:fld id="{D97022BC-22FB-4C31-A81A-4496F7C8B801}" type="slidenum">
              <a:rPr lang="en-CA" smtClean="0"/>
              <a:t>52</a:t>
            </a:fld>
            <a:endParaRPr lang="en-CA"/>
          </a:p>
        </p:txBody>
      </p:sp>
    </p:spTree>
    <p:extLst>
      <p:ext uri="{BB962C8B-B14F-4D97-AF65-F5344CB8AC3E}">
        <p14:creationId xmlns:p14="http://schemas.microsoft.com/office/powerpoint/2010/main" val="3536294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sz="2800" dirty="0"/>
              <a:t>Supplier Onboarding - Invitations</a:t>
            </a:r>
            <a:endParaRPr lang="en-CA" b="0" dirty="0">
              <a:solidFill>
                <a:srgbClr val="FFC000"/>
              </a:solidFill>
            </a:endParaRPr>
          </a:p>
        </p:txBody>
      </p:sp>
      <p:sp>
        <p:nvSpPr>
          <p:cNvPr id="7" name="Content Placeholder 1">
            <a:extLst>
              <a:ext uri="{FF2B5EF4-FFF2-40B4-BE49-F238E27FC236}">
                <a16:creationId xmlns:a16="http://schemas.microsoft.com/office/drawing/2014/main" id="{D206D413-ED44-45FB-923E-B151F569DAA8}"/>
              </a:ext>
            </a:extLst>
          </p:cNvPr>
          <p:cNvSpPr txBox="1">
            <a:spLocks/>
          </p:cNvSpPr>
          <p:nvPr/>
        </p:nvSpPr>
        <p:spPr>
          <a:xfrm>
            <a:off x="457200" y="1431138"/>
            <a:ext cx="5122912" cy="1160474"/>
          </a:xfrm>
          <a:prstGeom prst="rect">
            <a:avLst/>
          </a:prstGeom>
          <a:solidFill>
            <a:schemeClr val="bg2">
              <a:lumMod val="50000"/>
            </a:schemeClr>
          </a:solidFill>
          <a:ln>
            <a:solidFill>
              <a:schemeClr val="accent1">
                <a:lumMod val="75000"/>
              </a:schemeClr>
            </a:solidFill>
          </a:ln>
        </p:spPr>
        <p:txBody>
          <a:bodyPr vert="horz" lIns="180000" tIns="45720" rIns="18000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None/>
            </a:pPr>
            <a:r>
              <a:rPr lang="en-CA" sz="2400" dirty="0"/>
              <a:t>How BC Wildfire Service will onboard Suppliers to Use the Vendor Portal</a:t>
            </a:r>
            <a:endParaRPr lang="en-CA" sz="2400" dirty="0">
              <a:solidFill>
                <a:schemeClr val="accent1">
                  <a:lumMod val="60000"/>
                  <a:lumOff val="40000"/>
                </a:schemeClr>
              </a:solidFill>
            </a:endParaRPr>
          </a:p>
        </p:txBody>
      </p:sp>
      <p:sp>
        <p:nvSpPr>
          <p:cNvPr id="8" name="Content Placeholder 1">
            <a:extLst>
              <a:ext uri="{FF2B5EF4-FFF2-40B4-BE49-F238E27FC236}">
                <a16:creationId xmlns:a16="http://schemas.microsoft.com/office/drawing/2014/main" id="{5017EA99-F489-4654-BEA2-6850168DE5A4}"/>
              </a:ext>
            </a:extLst>
          </p:cNvPr>
          <p:cNvSpPr txBox="1">
            <a:spLocks/>
          </p:cNvSpPr>
          <p:nvPr/>
        </p:nvSpPr>
        <p:spPr>
          <a:xfrm>
            <a:off x="457200" y="2786063"/>
            <a:ext cx="5122912" cy="3742060"/>
          </a:xfrm>
          <a:prstGeom prst="rect">
            <a:avLst/>
          </a:prstGeom>
        </p:spPr>
        <p:txBody>
          <a:bodyPr vert="horz" lIns="91440" tIns="45720" rIns="91440" bIns="45720" rtlCol="0" anchor="t">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CA" sz="2000" dirty="0"/>
              <a:t>BCWS will send an initial email invitation to the primary “Admin” user for each Supplier</a:t>
            </a:r>
          </a:p>
          <a:p>
            <a:pPr>
              <a:spcAft>
                <a:spcPts val="1200"/>
              </a:spcAft>
            </a:pPr>
            <a:r>
              <a:rPr lang="en-CA" sz="2000" dirty="0"/>
              <a:t>A registered “Admin” can then send email invitations to </a:t>
            </a:r>
            <a:r>
              <a:rPr lang="en-CA" sz="2000"/>
              <a:t>other users in </a:t>
            </a:r>
            <a:r>
              <a:rPr lang="en-CA" sz="2000" dirty="0"/>
              <a:t>their company to give them access to the Vendor Portal</a:t>
            </a:r>
          </a:p>
          <a:p>
            <a:pPr>
              <a:spcAft>
                <a:spcPts val="1200"/>
              </a:spcAft>
            </a:pPr>
            <a:r>
              <a:rPr lang="en-CA" sz="2000" dirty="0"/>
              <a:t>Each Vendor Portal user requires their own Business BCeID account and unique email address</a:t>
            </a:r>
          </a:p>
        </p:txBody>
      </p:sp>
      <p:sp>
        <p:nvSpPr>
          <p:cNvPr id="4" name="Picture Placeholder 3">
            <a:extLst>
              <a:ext uri="{FF2B5EF4-FFF2-40B4-BE49-F238E27FC236}">
                <a16:creationId xmlns:a16="http://schemas.microsoft.com/office/drawing/2014/main" id="{E4F7F571-C726-4542-9932-D067E562891C}"/>
              </a:ext>
            </a:extLst>
          </p:cNvPr>
          <p:cNvSpPr>
            <a:spLocks noGrp="1"/>
          </p:cNvSpPr>
          <p:nvPr>
            <p:ph type="pic" sz="quarter" idx="13"/>
          </p:nvPr>
        </p:nvSpPr>
        <p:spPr/>
      </p:sp>
      <p:pic>
        <p:nvPicPr>
          <p:cNvPr id="10" name="Picture Placeholder 3">
            <a:extLst>
              <a:ext uri="{FF2B5EF4-FFF2-40B4-BE49-F238E27FC236}">
                <a16:creationId xmlns:a16="http://schemas.microsoft.com/office/drawing/2014/main" id="{43814556-7814-4815-B35F-661FA6C82A7B}"/>
              </a:ext>
            </a:extLst>
          </p:cNvPr>
          <p:cNvPicPr>
            <a:picLocks noChangeAspect="1"/>
          </p:cNvPicPr>
          <p:nvPr/>
        </p:nvPicPr>
        <p:blipFill>
          <a:blip r:embed="rId3">
            <a:extLst>
              <a:ext uri="{28A0092B-C50C-407E-A947-70E740481C1C}">
                <a14:useLocalDpi xmlns:a14="http://schemas.microsoft.com/office/drawing/2010/main" val="0"/>
              </a:ext>
            </a:extLst>
          </a:blip>
          <a:srcRect l="9114" r="9114"/>
          <a:stretch>
            <a:fillRect/>
          </a:stretch>
        </p:blipFill>
        <p:spPr>
          <a:xfrm>
            <a:off x="6019255" y="1155955"/>
            <a:ext cx="3124745" cy="5702045"/>
          </a:xfrm>
          <a:prstGeom prst="rect">
            <a:avLst/>
          </a:prstGeom>
          <a:noFill/>
        </p:spPr>
      </p:pic>
      <p:sp>
        <p:nvSpPr>
          <p:cNvPr id="9" name="Slide Number Placeholder 8">
            <a:extLst>
              <a:ext uri="{FF2B5EF4-FFF2-40B4-BE49-F238E27FC236}">
                <a16:creationId xmlns:a16="http://schemas.microsoft.com/office/drawing/2014/main" id="{89A2AD8B-09D2-48CC-AE46-70F4DE4C01C7}"/>
              </a:ext>
            </a:extLst>
          </p:cNvPr>
          <p:cNvSpPr>
            <a:spLocks noGrp="1"/>
          </p:cNvSpPr>
          <p:nvPr>
            <p:ph type="sldNum" sz="quarter" idx="12"/>
          </p:nvPr>
        </p:nvSpPr>
        <p:spPr>
          <a:xfrm>
            <a:off x="6912000" y="6357600"/>
            <a:ext cx="2133600" cy="365125"/>
          </a:xfrm>
        </p:spPr>
        <p:txBody>
          <a:bodyPr/>
          <a:lstStyle/>
          <a:p>
            <a:fld id="{D97022BC-22FB-4C31-A81A-4496F7C8B801}" type="slidenum">
              <a:rPr lang="en-CA" smtClean="0"/>
              <a:t>6</a:t>
            </a:fld>
            <a:endParaRPr lang="en-CA" dirty="0"/>
          </a:p>
        </p:txBody>
      </p:sp>
    </p:spTree>
    <p:extLst>
      <p:ext uri="{BB962C8B-B14F-4D97-AF65-F5344CB8AC3E}">
        <p14:creationId xmlns:p14="http://schemas.microsoft.com/office/powerpoint/2010/main" val="1294350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5C8FF8-F5E8-4146-81EE-288C2B4C3586}"/>
              </a:ext>
            </a:extLst>
          </p:cNvPr>
          <p:cNvSpPr>
            <a:spLocks noGrp="1"/>
          </p:cNvSpPr>
          <p:nvPr>
            <p:ph type="title"/>
          </p:nvPr>
        </p:nvSpPr>
        <p:spPr/>
        <p:txBody>
          <a:bodyPr/>
          <a:lstStyle/>
          <a:p>
            <a:r>
              <a:rPr lang="en-CA" dirty="0"/>
              <a:t>BCWS - Select Supplier to Invite</a:t>
            </a:r>
          </a:p>
        </p:txBody>
      </p:sp>
      <p:sp>
        <p:nvSpPr>
          <p:cNvPr id="8" name="Slide Number Placeholder 7">
            <a:extLst>
              <a:ext uri="{FF2B5EF4-FFF2-40B4-BE49-F238E27FC236}">
                <a16:creationId xmlns:a16="http://schemas.microsoft.com/office/drawing/2014/main" id="{7E6B5220-5747-422C-96C7-380A204B7DB9}"/>
              </a:ext>
            </a:extLst>
          </p:cNvPr>
          <p:cNvSpPr>
            <a:spLocks noGrp="1"/>
          </p:cNvSpPr>
          <p:nvPr>
            <p:ph type="sldNum" sz="quarter" idx="12"/>
          </p:nvPr>
        </p:nvSpPr>
        <p:spPr>
          <a:xfrm>
            <a:off x="6912000" y="6357600"/>
            <a:ext cx="2133600" cy="365125"/>
          </a:xfrm>
        </p:spPr>
        <p:txBody>
          <a:bodyPr/>
          <a:lstStyle/>
          <a:p>
            <a:fld id="{D97022BC-22FB-4C31-A81A-4496F7C8B801}" type="slidenum">
              <a:rPr lang="en-CA" smtClean="0"/>
              <a:t>7</a:t>
            </a:fld>
            <a:endParaRPr lang="en-CA" dirty="0"/>
          </a:p>
        </p:txBody>
      </p:sp>
      <p:pic>
        <p:nvPicPr>
          <p:cNvPr id="11" name="Content Placeholder 10">
            <a:extLst>
              <a:ext uri="{FF2B5EF4-FFF2-40B4-BE49-F238E27FC236}">
                <a16:creationId xmlns:a16="http://schemas.microsoft.com/office/drawing/2014/main" id="{ABC04095-4D90-4413-BEA7-DD0D088090E0}"/>
              </a:ext>
            </a:extLst>
          </p:cNvPr>
          <p:cNvPicPr>
            <a:picLocks noGrp="1" noChangeAspect="1"/>
          </p:cNvPicPr>
          <p:nvPr>
            <p:ph idx="1"/>
          </p:nvPr>
        </p:nvPicPr>
        <p:blipFill>
          <a:blip r:embed="rId3"/>
          <a:stretch>
            <a:fillRect/>
          </a:stretch>
        </p:blipFill>
        <p:spPr>
          <a:xfrm>
            <a:off x="989856" y="1330290"/>
            <a:ext cx="7164287" cy="5291228"/>
          </a:xfrm>
          <a:prstGeom prst="rect">
            <a:avLst/>
          </a:prstGeom>
        </p:spPr>
      </p:pic>
    </p:spTree>
    <p:extLst>
      <p:ext uri="{BB962C8B-B14F-4D97-AF65-F5344CB8AC3E}">
        <p14:creationId xmlns:p14="http://schemas.microsoft.com/office/powerpoint/2010/main" val="43355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C73AE38-E690-4B44-9CD5-F5B621826FB4}"/>
              </a:ext>
            </a:extLst>
          </p:cNvPr>
          <p:cNvSpPr>
            <a:spLocks noGrp="1"/>
          </p:cNvSpPr>
          <p:nvPr>
            <p:ph type="title"/>
          </p:nvPr>
        </p:nvSpPr>
        <p:spPr/>
        <p:txBody>
          <a:bodyPr/>
          <a:lstStyle/>
          <a:p>
            <a:r>
              <a:rPr lang="en-CA" dirty="0"/>
              <a:t>BCWS - Invite Supplier</a:t>
            </a:r>
          </a:p>
        </p:txBody>
      </p:sp>
      <p:sp>
        <p:nvSpPr>
          <p:cNvPr id="8" name="Slide Number Placeholder 7">
            <a:extLst>
              <a:ext uri="{FF2B5EF4-FFF2-40B4-BE49-F238E27FC236}">
                <a16:creationId xmlns:a16="http://schemas.microsoft.com/office/drawing/2014/main" id="{E4CAB7CC-9666-4C09-A973-E1F7028C923C}"/>
              </a:ext>
            </a:extLst>
          </p:cNvPr>
          <p:cNvSpPr>
            <a:spLocks noGrp="1"/>
          </p:cNvSpPr>
          <p:nvPr>
            <p:ph type="sldNum" sz="quarter" idx="12"/>
          </p:nvPr>
        </p:nvSpPr>
        <p:spPr>
          <a:xfrm>
            <a:off x="6912000" y="6357600"/>
            <a:ext cx="2133600" cy="365125"/>
          </a:xfrm>
        </p:spPr>
        <p:txBody>
          <a:bodyPr/>
          <a:lstStyle/>
          <a:p>
            <a:fld id="{D97022BC-22FB-4C31-A81A-4496F7C8B801}" type="slidenum">
              <a:rPr lang="en-CA" smtClean="0"/>
              <a:t>8</a:t>
            </a:fld>
            <a:endParaRPr lang="en-CA" dirty="0"/>
          </a:p>
        </p:txBody>
      </p:sp>
      <p:pic>
        <p:nvPicPr>
          <p:cNvPr id="12" name="Content Placeholder 11">
            <a:extLst>
              <a:ext uri="{FF2B5EF4-FFF2-40B4-BE49-F238E27FC236}">
                <a16:creationId xmlns:a16="http://schemas.microsoft.com/office/drawing/2014/main" id="{06B6CD7C-BD0B-411D-8540-ABC585EF067B}"/>
              </a:ext>
            </a:extLst>
          </p:cNvPr>
          <p:cNvPicPr>
            <a:picLocks noGrp="1" noChangeAspect="1"/>
          </p:cNvPicPr>
          <p:nvPr>
            <p:ph idx="1"/>
          </p:nvPr>
        </p:nvPicPr>
        <p:blipFill>
          <a:blip r:embed="rId3"/>
          <a:stretch>
            <a:fillRect/>
          </a:stretch>
        </p:blipFill>
        <p:spPr>
          <a:xfrm>
            <a:off x="1084540" y="1388793"/>
            <a:ext cx="6974919" cy="5151369"/>
          </a:xfrm>
          <a:prstGeom prst="rect">
            <a:avLst/>
          </a:prstGeom>
        </p:spPr>
      </p:pic>
    </p:spTree>
    <p:extLst>
      <p:ext uri="{BB962C8B-B14F-4D97-AF65-F5344CB8AC3E}">
        <p14:creationId xmlns:p14="http://schemas.microsoft.com/office/powerpoint/2010/main" val="1012300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F4786A-7665-4016-AEB8-FBE1D6D1026B}"/>
              </a:ext>
            </a:extLst>
          </p:cNvPr>
          <p:cNvSpPr>
            <a:spLocks noGrp="1"/>
          </p:cNvSpPr>
          <p:nvPr>
            <p:ph type="title"/>
          </p:nvPr>
        </p:nvSpPr>
        <p:spPr>
          <a:xfrm>
            <a:off x="371139" y="3957"/>
            <a:ext cx="6008146" cy="1160474"/>
          </a:xfrm>
        </p:spPr>
        <p:txBody>
          <a:bodyPr/>
          <a:lstStyle/>
          <a:p>
            <a:r>
              <a:rPr lang="en-CA" dirty="0"/>
              <a:t>Supplier – Receive Invite Email</a:t>
            </a:r>
          </a:p>
        </p:txBody>
      </p:sp>
      <p:pic>
        <p:nvPicPr>
          <p:cNvPr id="6" name="Content Placeholder 5">
            <a:extLst>
              <a:ext uri="{FF2B5EF4-FFF2-40B4-BE49-F238E27FC236}">
                <a16:creationId xmlns:a16="http://schemas.microsoft.com/office/drawing/2014/main" id="{444D61D0-F16E-43A7-ACC5-D2C059A3A427}"/>
              </a:ext>
            </a:extLst>
          </p:cNvPr>
          <p:cNvPicPr>
            <a:picLocks noGrp="1" noChangeAspect="1"/>
          </p:cNvPicPr>
          <p:nvPr>
            <p:ph idx="1"/>
          </p:nvPr>
        </p:nvPicPr>
        <p:blipFill>
          <a:blip r:embed="rId3"/>
          <a:stretch>
            <a:fillRect/>
          </a:stretch>
        </p:blipFill>
        <p:spPr>
          <a:xfrm>
            <a:off x="1581807" y="1472487"/>
            <a:ext cx="5779510" cy="5085968"/>
          </a:xfrm>
          <a:prstGeom prst="rect">
            <a:avLst/>
          </a:prstGeom>
        </p:spPr>
      </p:pic>
      <p:sp>
        <p:nvSpPr>
          <p:cNvPr id="10" name="Slide Number Placeholder 9">
            <a:extLst>
              <a:ext uri="{FF2B5EF4-FFF2-40B4-BE49-F238E27FC236}">
                <a16:creationId xmlns:a16="http://schemas.microsoft.com/office/drawing/2014/main" id="{5833D19B-80CC-44CD-81B3-E37E032EB440}"/>
              </a:ext>
            </a:extLst>
          </p:cNvPr>
          <p:cNvSpPr>
            <a:spLocks noGrp="1"/>
          </p:cNvSpPr>
          <p:nvPr>
            <p:ph type="sldNum" sz="quarter" idx="12"/>
          </p:nvPr>
        </p:nvSpPr>
        <p:spPr>
          <a:xfrm>
            <a:off x="6910552" y="6357600"/>
            <a:ext cx="2133600" cy="365125"/>
          </a:xfrm>
        </p:spPr>
        <p:txBody>
          <a:bodyPr/>
          <a:lstStyle/>
          <a:p>
            <a:fld id="{D97022BC-22FB-4C31-A81A-4496F7C8B801}" type="slidenum">
              <a:rPr lang="en-CA" smtClean="0"/>
              <a:t>9</a:t>
            </a:fld>
            <a:endParaRPr lang="en-CA" dirty="0"/>
          </a:p>
        </p:txBody>
      </p:sp>
    </p:spTree>
    <p:extLst>
      <p:ext uri="{BB962C8B-B14F-4D97-AF65-F5344CB8AC3E}">
        <p14:creationId xmlns:p14="http://schemas.microsoft.com/office/powerpoint/2010/main" val="1526877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9250</TotalTime>
  <Words>881</Words>
  <Application>Microsoft Office PowerPoint</Application>
  <PresentationFormat>On-screen Show (4:3)</PresentationFormat>
  <Paragraphs>239</Paragraphs>
  <Slides>52</Slides>
  <Notes>42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52</vt:i4>
      </vt:variant>
    </vt:vector>
  </HeadingPairs>
  <TitlesOfParts>
    <vt:vector size="55" baseType="lpstr">
      <vt:lpstr>Arial</vt:lpstr>
      <vt:lpstr>Calibri</vt:lpstr>
      <vt:lpstr>Office Theme</vt:lpstr>
      <vt:lpstr>PowerPoint Presentation</vt:lpstr>
      <vt:lpstr>Zoom Meeting Primer</vt:lpstr>
      <vt:lpstr>Agenda</vt:lpstr>
      <vt:lpstr>What is the Vendor Portal?</vt:lpstr>
      <vt:lpstr>Supplier Onboarding - Requirements</vt:lpstr>
      <vt:lpstr>Supplier Onboarding - Invitations</vt:lpstr>
      <vt:lpstr>BCWS - Select Supplier to Invite</vt:lpstr>
      <vt:lpstr>BCWS - Invite Supplier</vt:lpstr>
      <vt:lpstr>Supplier – Receive Invite Email</vt:lpstr>
      <vt:lpstr>Welcome to Vendor Portal</vt:lpstr>
      <vt:lpstr>BCeID Login </vt:lpstr>
      <vt:lpstr>Registration Complete Email</vt:lpstr>
      <vt:lpstr>Default Screen - Dashboard </vt:lpstr>
      <vt:lpstr>Supplier - Managing User Access</vt:lpstr>
      <vt:lpstr>Supplier - Adding a New User</vt:lpstr>
      <vt:lpstr>Supplier - Invitation Email</vt:lpstr>
      <vt:lpstr>Aviation Service Request - Flow</vt:lpstr>
      <vt:lpstr>Aviation Service Requests - Signing</vt:lpstr>
      <vt:lpstr>Vendor Portal Dashboard </vt:lpstr>
      <vt:lpstr>View Service Requests</vt:lpstr>
      <vt:lpstr>Service Request Details</vt:lpstr>
      <vt:lpstr>View ASR PDF</vt:lpstr>
      <vt:lpstr>Sign Service Request</vt:lpstr>
      <vt:lpstr>Decline Service Request</vt:lpstr>
      <vt:lpstr>Confirmation email  - ASR Signed by BCWS</vt:lpstr>
      <vt:lpstr>PowerPoint Presentation</vt:lpstr>
      <vt:lpstr>What is a BCeID?</vt:lpstr>
      <vt:lpstr>How to Register for a Business BCeID</vt:lpstr>
      <vt:lpstr>Register for a Business BCeID</vt:lpstr>
      <vt:lpstr>Business Directory</vt:lpstr>
      <vt:lpstr>Business Directory </vt:lpstr>
      <vt:lpstr>Business Directory</vt:lpstr>
      <vt:lpstr>Register for a Business BCeID</vt:lpstr>
      <vt:lpstr>Account Registration Agreement</vt:lpstr>
      <vt:lpstr>Register for a Business BCeID</vt:lpstr>
      <vt:lpstr>Business Types</vt:lpstr>
      <vt:lpstr>Business Contact Information</vt:lpstr>
      <vt:lpstr>BCeID Account Details</vt:lpstr>
      <vt:lpstr>Business Details</vt:lpstr>
      <vt:lpstr>Identify a Business or Organization</vt:lpstr>
      <vt:lpstr>BC Corporation</vt:lpstr>
      <vt:lpstr>Extra Provincially Registered Company</vt:lpstr>
      <vt:lpstr>Other</vt:lpstr>
      <vt:lpstr>Accept Terms</vt:lpstr>
      <vt:lpstr>Start Registration</vt:lpstr>
      <vt:lpstr>Log in to Manage Account</vt:lpstr>
      <vt:lpstr>Login Screen</vt:lpstr>
      <vt:lpstr>BCeID Help Desk Information</vt:lpstr>
      <vt:lpstr>PowerPoint Presentation</vt:lpstr>
      <vt:lpstr>Project Timeline</vt:lpstr>
      <vt:lpstr>What’s Next?</vt:lpstr>
      <vt:lpstr>PowerPoint Presentation</vt:lpstr>
    </vt:vector>
  </TitlesOfParts>
  <Company>Province of British Columbia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Turcot, Ryan FLNR:EX</dc:creator>
  <cp:lastModifiedBy>Tomlins, Glenna F FLNR:EX</cp:lastModifiedBy>
  <cp:revision>451</cp:revision>
  <dcterms:created xsi:type="dcterms:W3CDTF">2017-10-03T16:19:40Z</dcterms:created>
  <dcterms:modified xsi:type="dcterms:W3CDTF">2021-02-02T02:06:16Z</dcterms:modified>
</cp:coreProperties>
</file>