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4" r:id="rId2"/>
    <p:sldId id="257" r:id="rId3"/>
    <p:sldId id="277" r:id="rId4"/>
    <p:sldId id="259" r:id="rId5"/>
    <p:sldId id="269" r:id="rId6"/>
    <p:sldId id="266" r:id="rId7"/>
    <p:sldId id="263" r:id="rId8"/>
    <p:sldId id="275" r:id="rId9"/>
    <p:sldId id="265" r:id="rId10"/>
    <p:sldId id="27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E015C44-1419-1C50-0FE8-582AC3493644}" name="Smith, Lindsay EMBC:EX" initials="SLE" userId="Smith, Lindsay EMBC:EX"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808000"/>
    <a:srgbClr val="234075"/>
    <a:srgbClr val="3F3F3F"/>
    <a:srgbClr val="FFFFFF"/>
    <a:srgbClr val="E6E6E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66812" autoAdjust="0"/>
  </p:normalViewPr>
  <p:slideViewPr>
    <p:cSldViewPr snapToGrid="0">
      <p:cViewPr varScale="1">
        <p:scale>
          <a:sx n="74" d="100"/>
          <a:sy n="74" d="100"/>
        </p:scale>
        <p:origin x="1188" y="72"/>
      </p:cViewPr>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9015E-DD6C-4FC1-BC04-E67B6C18F398}" type="datetimeFigureOut">
              <a:rPr lang="en-CA" smtClean="0"/>
              <a:t>2024-06-25</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694B72-CBB5-427F-8E58-6738E6111E9A}" type="slidenum">
              <a:rPr lang="en-CA" smtClean="0"/>
              <a:t>‹#›</a:t>
            </a:fld>
            <a:endParaRPr lang="en-CA"/>
          </a:p>
        </p:txBody>
      </p:sp>
    </p:spTree>
    <p:extLst>
      <p:ext uri="{BB962C8B-B14F-4D97-AF65-F5344CB8AC3E}">
        <p14:creationId xmlns:p14="http://schemas.microsoft.com/office/powerpoint/2010/main" val="3212816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p>
        </p:txBody>
      </p:sp>
      <p:sp>
        <p:nvSpPr>
          <p:cNvPr id="4" name="Slide Number Placeholder 3"/>
          <p:cNvSpPr>
            <a:spLocks noGrp="1"/>
          </p:cNvSpPr>
          <p:nvPr>
            <p:ph type="sldNum" sz="quarter" idx="5"/>
          </p:nvPr>
        </p:nvSpPr>
        <p:spPr/>
        <p:txBody>
          <a:bodyPr/>
          <a:lstStyle/>
          <a:p>
            <a:fld id="{8A694B72-CBB5-427F-8E58-6738E6111E9A}" type="slidenum">
              <a:rPr lang="en-CA" smtClean="0"/>
              <a:t>1</a:t>
            </a:fld>
            <a:endParaRPr lang="en-CA" dirty="0"/>
          </a:p>
        </p:txBody>
      </p:sp>
    </p:spTree>
    <p:extLst>
      <p:ext uri="{BB962C8B-B14F-4D97-AF65-F5344CB8AC3E}">
        <p14:creationId xmlns:p14="http://schemas.microsoft.com/office/powerpoint/2010/main" val="91767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E61F66-9073-3833-64FE-57184BB022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39BE27-3A38-5ABE-827C-32A27BCA1B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568F8A-2C0E-123D-28C9-358410680E2A}"/>
              </a:ext>
            </a:extLst>
          </p:cNvPr>
          <p:cNvSpPr>
            <a:spLocks noGrp="1"/>
          </p:cNvSpPr>
          <p:nvPr>
            <p:ph type="body" idx="1"/>
          </p:nvPr>
        </p:nvSpPr>
        <p:spPr/>
        <p:txBody>
          <a:bodyPr/>
          <a:lstStyle/>
          <a:p>
            <a:r>
              <a:rPr lang="en-CA" sz="800" dirty="0"/>
              <a:t>Thank you for watching this presentation on fraud awareness.</a:t>
            </a:r>
            <a:endParaRPr lang="en-US" sz="800" dirty="0"/>
          </a:p>
        </p:txBody>
      </p:sp>
      <p:sp>
        <p:nvSpPr>
          <p:cNvPr id="4" name="Slide Number Placeholder 3">
            <a:extLst>
              <a:ext uri="{FF2B5EF4-FFF2-40B4-BE49-F238E27FC236}">
                <a16:creationId xmlns:a16="http://schemas.microsoft.com/office/drawing/2014/main" id="{85E4958A-701E-70D3-D01E-BE140BABE95E}"/>
              </a:ext>
            </a:extLst>
          </p:cNvPr>
          <p:cNvSpPr>
            <a:spLocks noGrp="1"/>
          </p:cNvSpPr>
          <p:nvPr>
            <p:ph type="sldNum" sz="quarter" idx="5"/>
          </p:nvPr>
        </p:nvSpPr>
        <p:spPr/>
        <p:txBody>
          <a:bodyPr/>
          <a:lstStyle/>
          <a:p>
            <a:fld id="{8A694B72-CBB5-427F-8E58-6738E6111E9A}" type="slidenum">
              <a:rPr lang="en-CA" smtClean="0"/>
              <a:t>10</a:t>
            </a:fld>
            <a:endParaRPr lang="en-CA" dirty="0"/>
          </a:p>
        </p:txBody>
      </p:sp>
    </p:spTree>
    <p:extLst>
      <p:ext uri="{BB962C8B-B14F-4D97-AF65-F5344CB8AC3E}">
        <p14:creationId xmlns:p14="http://schemas.microsoft.com/office/powerpoint/2010/main" val="3758189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t>Welcome to EMCR Fraud Awareness for ESS. </a:t>
            </a:r>
            <a:endParaRPr lang="en-US" sz="1200" dirty="0"/>
          </a:p>
          <a:p>
            <a:endParaRPr lang="en-CA" sz="1200" dirty="0"/>
          </a:p>
          <a:p>
            <a:r>
              <a:rPr lang="en-CA" sz="1200" dirty="0"/>
              <a:t>In this presentation we will define fraud and discuss it in relation to Emergency Support Services and the Evacuee Registration and Assistance tool, ERA. We will also provide practical tips for awareness to help better recognize fraud, discuss responsibilities as a Public Safety Lifeline Volunteer, and give you ways to report suspected fraud. </a:t>
            </a:r>
            <a:endParaRPr lang="en-US" dirty="0"/>
          </a:p>
        </p:txBody>
      </p:sp>
      <p:sp>
        <p:nvSpPr>
          <p:cNvPr id="4" name="Slide Number Placeholder 3"/>
          <p:cNvSpPr>
            <a:spLocks noGrp="1"/>
          </p:cNvSpPr>
          <p:nvPr>
            <p:ph type="sldNum" sz="quarter" idx="5"/>
          </p:nvPr>
        </p:nvSpPr>
        <p:spPr/>
        <p:txBody>
          <a:bodyPr/>
          <a:lstStyle/>
          <a:p>
            <a:fld id="{FC583AEF-23D4-4D24-A14D-22533AFDAAEB}" type="slidenum">
              <a:rPr lang="en-US" smtClean="0"/>
              <a:t>2</a:t>
            </a:fld>
            <a:endParaRPr lang="en-US"/>
          </a:p>
        </p:txBody>
      </p:sp>
    </p:spTree>
    <p:extLst>
      <p:ext uri="{BB962C8B-B14F-4D97-AF65-F5344CB8AC3E}">
        <p14:creationId xmlns:p14="http://schemas.microsoft.com/office/powerpoint/2010/main" val="2648513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t>There are two straightforward definitions of fraud: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t>The wrongful or criminal deception intended to result in financial or personal gain.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Intentional misrepresentation of the truth with the objective of gaining a benefit.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As a responder the focus is always on delivering ESS with care and empathy, however we do need to remember some people will attempt to take advantage of any situation for personal gain. Under no circumstance will the responder be asked to police a potential situation, this is to simply make us aware of certain aspects of potential fraud. </a:t>
            </a:r>
            <a:endParaRPr lang="en-CA" sz="1200" dirty="0"/>
          </a:p>
        </p:txBody>
      </p:sp>
      <p:sp>
        <p:nvSpPr>
          <p:cNvPr id="4" name="Slide Number Placeholder 3"/>
          <p:cNvSpPr>
            <a:spLocks noGrp="1"/>
          </p:cNvSpPr>
          <p:nvPr>
            <p:ph type="sldNum" sz="quarter" idx="5"/>
          </p:nvPr>
        </p:nvSpPr>
        <p:spPr/>
        <p:txBody>
          <a:bodyPr/>
          <a:lstStyle/>
          <a:p>
            <a:fld id="{FC583AEF-23D4-4D24-A14D-22533AFDAAEB}" type="slidenum">
              <a:rPr lang="en-US" smtClean="0"/>
              <a:t>3</a:t>
            </a:fld>
            <a:endParaRPr lang="en-US"/>
          </a:p>
        </p:txBody>
      </p:sp>
    </p:spTree>
    <p:extLst>
      <p:ext uri="{BB962C8B-B14F-4D97-AF65-F5344CB8AC3E}">
        <p14:creationId xmlns:p14="http://schemas.microsoft.com/office/powerpoint/2010/main" val="4070173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Examples of attempted fraud during evacuation events usually occur at the ground level and can be difficult to recognize. One example could be unconfirmed ESS events, those without a task number, being referenced by an evacuee in an attempt to receive supports; an evacuee may state greater losses or exaggerate or change number of family members to increase money amount to be transferred.</a:t>
            </a:r>
          </a:p>
          <a:p>
            <a:endParaRPr lang="en-CA" dirty="0"/>
          </a:p>
          <a:p>
            <a:r>
              <a:rPr lang="en-CA" dirty="0"/>
              <a:t>A most recent example involved an altered referral form where a fraudster was able to change the supplier names and amounts. Next, they visited multiple suppliers and started to purchase gift cards. With the help of the suppliers and good communication, the person was tracked down.</a:t>
            </a:r>
          </a:p>
          <a:p>
            <a:r>
              <a:rPr lang="en-CA" dirty="0"/>
              <a:t>It was found out during the incident that the fraudster used a fake address to indicate they lived in the affected area.  </a:t>
            </a:r>
          </a:p>
          <a:p>
            <a:r>
              <a:rPr lang="en-CA" dirty="0"/>
              <a:t>Emailing referrals directly to an individual is strictly prohibited, they should only be sent directly to a supplier from a local government or Indigenous governing body email address . If an evacuee requests it be sent to them, this could be a red flag and it is best to report this up to a supervisor or RC manager. </a:t>
            </a:r>
          </a:p>
          <a:p>
            <a:r>
              <a:rPr lang="en-CA" dirty="0"/>
              <a:t>Another example in the past was claiming to be someone else to receive a second ESS claim. The use of the BC Services card makes this one more difficult but nonetheless, it can be attempted. </a:t>
            </a:r>
          </a:p>
          <a:p>
            <a:endParaRPr lang="en-CA" dirty="0"/>
          </a:p>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4</a:t>
            </a:fld>
            <a:endParaRPr lang="en-CA" dirty="0"/>
          </a:p>
        </p:txBody>
      </p:sp>
    </p:spTree>
    <p:extLst>
      <p:ext uri="{BB962C8B-B14F-4D97-AF65-F5344CB8AC3E}">
        <p14:creationId xmlns:p14="http://schemas.microsoft.com/office/powerpoint/2010/main" val="826408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Some wise practices recommended to help mitigate the opportunity for someone to attempt fraud are: </a:t>
            </a:r>
          </a:p>
          <a:p>
            <a:endParaRPr lang="en-CA" dirty="0"/>
          </a:p>
          <a:p>
            <a:r>
              <a:rPr lang="en-CA" sz="1200" dirty="0"/>
              <a:t>Interview with care, accuracy and awareness – Patience and empathy should always guide the conversation and you should identify any concerns to a supervisor. Be sensitive that family make ups can vary, however one flag to be mindful of is the adding of new family members to a file. </a:t>
            </a:r>
          </a:p>
          <a:p>
            <a:endParaRPr lang="en-CA" sz="1200" dirty="0"/>
          </a:p>
          <a:p>
            <a:r>
              <a:rPr lang="en-CA" sz="1200" dirty="0"/>
              <a:t>Be aware of the current situation in the area, for example, evacuation alerts, orders, and other local knowledge that could be helpful in flagging potential fraud attempts such as fake addresses or areas that may not be on alert. </a:t>
            </a:r>
          </a:p>
          <a:p>
            <a:r>
              <a:rPr lang="en-CA" sz="1200" dirty="0"/>
              <a:t>There could be a community navigator you can access to ask about certain things should you want to clarify anything or find out more local knowledge. </a:t>
            </a:r>
          </a:p>
          <a:p>
            <a:endParaRPr lang="en-CA" sz="1200" dirty="0"/>
          </a:p>
          <a:p>
            <a:r>
              <a:rPr lang="en-CA" sz="1200" dirty="0"/>
              <a:t>As the example in the previous slide mentioned, Absolutely never send a referral directly to an evacuee., </a:t>
            </a:r>
          </a:p>
          <a:p>
            <a:endParaRPr lang="en-CA" sz="1200" dirty="0"/>
          </a:p>
          <a:p>
            <a:r>
              <a:rPr lang="en-CA" sz="1200" dirty="0"/>
              <a:t>It can happen that fraud is not suspected or seen by the responder, however suppliers may have the ability to notice something wrong so support for suppliers training is recommended. Give them a number to call, provide them with knowledge of rates and allowed expenditures</a:t>
            </a:r>
            <a:endParaRPr lang="en-US" sz="1200" dirty="0"/>
          </a:p>
        </p:txBody>
      </p:sp>
      <p:sp>
        <p:nvSpPr>
          <p:cNvPr id="4" name="Slide Number Placeholder 3"/>
          <p:cNvSpPr>
            <a:spLocks noGrp="1"/>
          </p:cNvSpPr>
          <p:nvPr>
            <p:ph type="sldNum" sz="quarter" idx="5"/>
          </p:nvPr>
        </p:nvSpPr>
        <p:spPr/>
        <p:txBody>
          <a:bodyPr/>
          <a:lstStyle/>
          <a:p>
            <a:fld id="{8A694B72-CBB5-427F-8E58-6738E6111E9A}" type="slidenum">
              <a:rPr lang="en-CA" smtClean="0"/>
              <a:t>5</a:t>
            </a:fld>
            <a:endParaRPr lang="en-CA" dirty="0"/>
          </a:p>
        </p:txBody>
      </p:sp>
    </p:spTree>
    <p:extLst>
      <p:ext uri="{BB962C8B-B14F-4D97-AF65-F5344CB8AC3E}">
        <p14:creationId xmlns:p14="http://schemas.microsoft.com/office/powerpoint/2010/main" val="4226721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i="0" dirty="0"/>
              <a:t>As a responder your responsibility when representing your local government, EMCR and the government of British Columbia, is bound to the Public Safety Lifeline Volunteer code of conduct. </a:t>
            </a:r>
          </a:p>
          <a:p>
            <a:r>
              <a:rPr lang="en-US" sz="800" i="0"/>
              <a:t>This is Policy </a:t>
            </a:r>
            <a:r>
              <a:rPr lang="en-US" sz="800" i="0" dirty="0"/>
              <a:t>1.02</a:t>
            </a:r>
          </a:p>
          <a:p>
            <a:endParaRPr lang="en-US" sz="800" i="0" dirty="0"/>
          </a:p>
          <a:p>
            <a:r>
              <a:rPr lang="en-US" sz="800" i="0" dirty="0"/>
              <a:t>This policy was </a:t>
            </a:r>
            <a:r>
              <a:rPr lang="en-US" sz="1050" dirty="0"/>
              <a:t>developed in consultation with representatives from each of the five PSLV Disciplines, Tasking Agency representatives, and Local Government, to establish volunteer expectations through a Code of Conduct. The purpose is to identify standards of </a:t>
            </a:r>
            <a:r>
              <a:rPr lang="en-US" sz="1050" dirty="0" err="1"/>
              <a:t>behaviour</a:t>
            </a:r>
            <a:r>
              <a:rPr lang="en-US" sz="1050" dirty="0"/>
              <a:t> by which all volunteers registered with EMCR must abide. This can be found on the emergency management policies website. </a:t>
            </a:r>
            <a:endParaRPr lang="en-US" sz="800" i="0" dirty="0"/>
          </a:p>
        </p:txBody>
      </p:sp>
      <p:sp>
        <p:nvSpPr>
          <p:cNvPr id="4" name="Slide Number Placeholder 3"/>
          <p:cNvSpPr>
            <a:spLocks noGrp="1"/>
          </p:cNvSpPr>
          <p:nvPr>
            <p:ph type="sldNum" sz="quarter" idx="5"/>
          </p:nvPr>
        </p:nvSpPr>
        <p:spPr/>
        <p:txBody>
          <a:bodyPr/>
          <a:lstStyle/>
          <a:p>
            <a:fld id="{8A694B72-CBB5-427F-8E58-6738E6111E9A}" type="slidenum">
              <a:rPr lang="en-CA" smtClean="0"/>
              <a:t>6</a:t>
            </a:fld>
            <a:endParaRPr lang="en-CA" dirty="0"/>
          </a:p>
        </p:txBody>
      </p:sp>
    </p:spTree>
    <p:extLst>
      <p:ext uri="{BB962C8B-B14F-4D97-AF65-F5344CB8AC3E}">
        <p14:creationId xmlns:p14="http://schemas.microsoft.com/office/powerpoint/2010/main" val="19492638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900" dirty="0"/>
              <a:t>There are current processes currently in place that helps limit access and provides oversight to transactions on ERA</a:t>
            </a:r>
          </a:p>
          <a:p>
            <a:r>
              <a:rPr lang="en-CA" sz="900" dirty="0"/>
              <a:t>In terms of the ability to access the tool and provide supports, </a:t>
            </a:r>
          </a:p>
          <a:p>
            <a:endParaRPr lang="en-CA" sz="900" dirty="0"/>
          </a:p>
          <a:p>
            <a:r>
              <a:rPr lang="en-CA" sz="900" dirty="0"/>
              <a:t>A BC Services Card app is needed for authentication as a recipient to receive an e-transfer. This helps confirm identity and address. </a:t>
            </a:r>
          </a:p>
          <a:p>
            <a:endParaRPr lang="en-CA" sz="900" dirty="0"/>
          </a:p>
          <a:p>
            <a:r>
              <a:rPr lang="en-CA" sz="900" dirty="0"/>
              <a:t>A </a:t>
            </a:r>
            <a:r>
              <a:rPr lang="en-CA" sz="900" dirty="0" err="1"/>
              <a:t>BCeID</a:t>
            </a:r>
            <a:r>
              <a:rPr lang="en-CA" sz="900" dirty="0"/>
              <a:t> is needed as a responder to issue the electronic money transfers. This supports the training and financial risk and control for the volunteers in relation to their ability to send government funds to evacuees.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900" dirty="0">
                <a:latin typeface="+mj-lt"/>
              </a:rPr>
              <a:t>Another layer of the financial risk and control piece is responders can only use ERA and issue supports when signed into active task number.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900" dirty="0">
              <a:latin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900" dirty="0"/>
              <a:t>All these play an important role in mitigating fraud attempts and controls the ability to send and receive funds to those recognized by the system.</a:t>
            </a:r>
          </a:p>
          <a:p>
            <a:endParaRPr lang="en-US" sz="900" dirty="0"/>
          </a:p>
        </p:txBody>
      </p:sp>
      <p:sp>
        <p:nvSpPr>
          <p:cNvPr id="4" name="Slide Number Placeholder 3"/>
          <p:cNvSpPr>
            <a:spLocks noGrp="1"/>
          </p:cNvSpPr>
          <p:nvPr>
            <p:ph type="sldNum" sz="quarter" idx="5"/>
          </p:nvPr>
        </p:nvSpPr>
        <p:spPr/>
        <p:txBody>
          <a:bodyPr/>
          <a:lstStyle/>
          <a:p>
            <a:fld id="{8A694B72-CBB5-427F-8E58-6738E6111E9A}" type="slidenum">
              <a:rPr lang="en-CA" smtClean="0"/>
              <a:t>7</a:t>
            </a:fld>
            <a:endParaRPr lang="en-CA" dirty="0"/>
          </a:p>
        </p:txBody>
      </p:sp>
    </p:spTree>
    <p:extLst>
      <p:ext uri="{BB962C8B-B14F-4D97-AF65-F5344CB8AC3E}">
        <p14:creationId xmlns:p14="http://schemas.microsoft.com/office/powerpoint/2010/main" val="1131292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900" dirty="0"/>
              <a:t>In addition to access, </a:t>
            </a:r>
          </a:p>
          <a:p>
            <a:r>
              <a:rPr lang="en-CA" sz="900" dirty="0"/>
              <a:t>Several automated alerts are in place to prevent overpayment and double payment. These get flagged by the system and manually reviewed by an EMCR expense authority. </a:t>
            </a:r>
          </a:p>
          <a:p>
            <a:r>
              <a:rPr lang="en-CA" sz="900" dirty="0"/>
              <a:t>This is another level of security built into the ERA system that can prevent fraud while also catching any mistakes that can occur in the process. </a:t>
            </a:r>
          </a:p>
          <a:p>
            <a:r>
              <a:rPr lang="en-CA" sz="900" dirty="0"/>
              <a:t>For example: </a:t>
            </a:r>
          </a:p>
          <a:p>
            <a:r>
              <a:rPr lang="en-CA" sz="1600" dirty="0">
                <a:latin typeface="+mj-lt"/>
              </a:rPr>
              <a:t>Any amount above what is eligible is flagged and manually reviewed by EMCR expense authority ,</a:t>
            </a:r>
          </a:p>
          <a:p>
            <a:r>
              <a:rPr lang="en-CA" sz="1600" dirty="0">
                <a:latin typeface="+mj-lt"/>
              </a:rPr>
              <a:t>Responders issuing two e-transfers for same support or recipient in same time frame will be flagged and manually reviewed by EMCR expense authority. This is not always a fraud attempt and actually quite often just an innocent oversight or typo.</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900" dirty="0"/>
              <a:t>However, in keeping with the financial risk and control piece of training and the ability to e-transfer, all electronic transfers are reviewed throughout the day and on the weekends during response activities. </a:t>
            </a:r>
          </a:p>
          <a:p>
            <a:endParaRPr lang="en-US" sz="900" dirty="0"/>
          </a:p>
        </p:txBody>
      </p:sp>
      <p:sp>
        <p:nvSpPr>
          <p:cNvPr id="4" name="Slide Number Placeholder 3"/>
          <p:cNvSpPr>
            <a:spLocks noGrp="1"/>
          </p:cNvSpPr>
          <p:nvPr>
            <p:ph type="sldNum" sz="quarter" idx="5"/>
          </p:nvPr>
        </p:nvSpPr>
        <p:spPr/>
        <p:txBody>
          <a:bodyPr/>
          <a:lstStyle/>
          <a:p>
            <a:fld id="{8A694B72-CBB5-427F-8E58-6738E6111E9A}" type="slidenum">
              <a:rPr lang="en-CA" smtClean="0"/>
              <a:t>8</a:t>
            </a:fld>
            <a:endParaRPr lang="en-CA" dirty="0"/>
          </a:p>
        </p:txBody>
      </p:sp>
    </p:spTree>
    <p:extLst>
      <p:ext uri="{BB962C8B-B14F-4D97-AF65-F5344CB8AC3E}">
        <p14:creationId xmlns:p14="http://schemas.microsoft.com/office/powerpoint/2010/main" val="3591887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If there is fraud suspected, under no circumstances should you confront the evacuee. Volunteers are not expected to police or take responsibility for fraud attempts. There are two straightforward approaches for a responder to take.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Within a reception centre there is a defined reporting structure so know who your supervisor or Reception Centre manager is when you start your shift and you can report suspicions to them.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 first step is to bring concerns to a reception centre manager</a:t>
            </a:r>
          </a:p>
          <a:p>
            <a:r>
              <a:rPr lang="en-CA" dirty="0"/>
              <a:t>In addition, EMCR has a reporting email that is monitored regularly by EMCR staff. Talk internally about your questions or concerns, then you can use the reporting email. </a:t>
            </a:r>
          </a:p>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9</a:t>
            </a:fld>
            <a:endParaRPr lang="en-CA" dirty="0"/>
          </a:p>
        </p:txBody>
      </p:sp>
    </p:spTree>
    <p:extLst>
      <p:ext uri="{BB962C8B-B14F-4D97-AF65-F5344CB8AC3E}">
        <p14:creationId xmlns:p14="http://schemas.microsoft.com/office/powerpoint/2010/main" val="17265601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6.jpeg"/><Relationship Id="rId7" Type="http://schemas.openxmlformats.org/officeDocument/2006/relationships/image" Target="../media/image10.svg"/><Relationship Id="rId12" Type="http://schemas.openxmlformats.org/officeDocument/2006/relationships/image" Target="../media/image15.pn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jpe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svg"/><Relationship Id="rId14"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lain Titl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04A06-44A9-4C4A-AA2C-4E64D3DF63A9}"/>
              </a:ext>
            </a:extLst>
          </p:cNvPr>
          <p:cNvSpPr>
            <a:spLocks noGrp="1"/>
          </p:cNvSpPr>
          <p:nvPr>
            <p:ph type="ctrTitle" hasCustomPrompt="1"/>
          </p:nvPr>
        </p:nvSpPr>
        <p:spPr>
          <a:xfrm>
            <a:off x="1524000" y="1049638"/>
            <a:ext cx="9144000" cy="2387600"/>
          </a:xfrm>
        </p:spPr>
        <p:txBody>
          <a:bodyPr anchor="b">
            <a:normAutofit/>
          </a:bodyPr>
          <a:lstStyle>
            <a:lvl1pPr algn="ctr">
              <a:defRPr sz="4400">
                <a:solidFill>
                  <a:schemeClr val="accent1"/>
                </a:solidFill>
              </a:defRPr>
            </a:lvl1pPr>
          </a:lstStyle>
          <a:p>
            <a:r>
              <a:rPr lang="en-US" dirty="0"/>
              <a:t>Your presentation’s title goes here</a:t>
            </a:r>
            <a:endParaRPr lang="en-CA" dirty="0"/>
          </a:p>
        </p:txBody>
      </p:sp>
      <p:sp>
        <p:nvSpPr>
          <p:cNvPr id="3" name="Subtitle 2">
            <a:extLst>
              <a:ext uri="{FF2B5EF4-FFF2-40B4-BE49-F238E27FC236}">
                <a16:creationId xmlns:a16="http://schemas.microsoft.com/office/drawing/2014/main" id="{0015867C-92E4-48D7-B67E-A8BEC8164DED}"/>
              </a:ext>
            </a:extLst>
          </p:cNvPr>
          <p:cNvSpPr>
            <a:spLocks noGrp="1"/>
          </p:cNvSpPr>
          <p:nvPr>
            <p:ph type="subTitle" idx="1" hasCustomPrompt="1"/>
          </p:nvPr>
        </p:nvSpPr>
        <p:spPr>
          <a:xfrm>
            <a:off x="1524000" y="3529313"/>
            <a:ext cx="9144000" cy="1655762"/>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Optionally, you can put a subtitle here</a:t>
            </a:r>
            <a:endParaRPr lang="en-CA" dirty="0"/>
          </a:p>
        </p:txBody>
      </p:sp>
      <p:sp>
        <p:nvSpPr>
          <p:cNvPr id="7" name="Date Placeholder 6">
            <a:extLst>
              <a:ext uri="{FF2B5EF4-FFF2-40B4-BE49-F238E27FC236}">
                <a16:creationId xmlns:a16="http://schemas.microsoft.com/office/drawing/2014/main" id="{0533BA2B-9109-4141-8A0D-6AA9FCCCA08F}"/>
              </a:ext>
            </a:extLst>
          </p:cNvPr>
          <p:cNvSpPr>
            <a:spLocks noGrp="1"/>
          </p:cNvSpPr>
          <p:nvPr>
            <p:ph type="dt" sz="half" idx="10"/>
          </p:nvPr>
        </p:nvSpPr>
        <p:spPr/>
        <p:txBody>
          <a:bodyPr/>
          <a:lstStyle/>
          <a:p>
            <a:fld id="{05E5EEC2-633A-4089-8879-E2229F45C7BB}" type="datetime1">
              <a:rPr lang="en-CA" smtClean="0"/>
              <a:t>2024-06-25</a:t>
            </a:fld>
            <a:endParaRPr lang="en-CA"/>
          </a:p>
        </p:txBody>
      </p:sp>
      <p:sp>
        <p:nvSpPr>
          <p:cNvPr id="8" name="Footer Placeholder 7">
            <a:extLst>
              <a:ext uri="{FF2B5EF4-FFF2-40B4-BE49-F238E27FC236}">
                <a16:creationId xmlns:a16="http://schemas.microsoft.com/office/drawing/2014/main" id="{1F4B757A-06C7-4C22-8EDF-81734DF36F9E}"/>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F7128759-C3CC-4B48-B7C7-777509EE17C6}"/>
              </a:ext>
            </a:extLst>
          </p:cNvPr>
          <p:cNvSpPr>
            <a:spLocks noGrp="1"/>
          </p:cNvSpPr>
          <p:nvPr>
            <p:ph type="sldNum" sz="quarter" idx="12"/>
          </p:nvPr>
        </p:nvSpPr>
        <p:spPr/>
        <p:txBody>
          <a:bodyPr/>
          <a:lstStyle/>
          <a:p>
            <a:fld id="{C9A5642E-E65E-4FF9-8B3D-340166719BFC}" type="slidenum">
              <a:rPr lang="en-CA" smtClean="0"/>
              <a:t>‹#›</a:t>
            </a:fld>
            <a:endParaRPr lang="en-CA"/>
          </a:p>
        </p:txBody>
      </p:sp>
      <p:sp>
        <p:nvSpPr>
          <p:cNvPr id="10" name="Rectangle 9">
            <a:extLst>
              <a:ext uri="{FF2B5EF4-FFF2-40B4-BE49-F238E27FC236}">
                <a16:creationId xmlns:a16="http://schemas.microsoft.com/office/drawing/2014/main" id="{CE1667B3-BB2C-4F3B-B38F-9969F7AD4E33}"/>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algn="l"/>
            <a:endParaRPr lang="en-CA" dirty="0"/>
          </a:p>
        </p:txBody>
      </p:sp>
      <p:pic>
        <p:nvPicPr>
          <p:cNvPr id="6" name="Picture 5" descr="Text&#10;&#10;Description automatically generated">
            <a:extLst>
              <a:ext uri="{FF2B5EF4-FFF2-40B4-BE49-F238E27FC236}">
                <a16:creationId xmlns:a16="http://schemas.microsoft.com/office/drawing/2014/main" id="{7BFFF074-BC55-ACDA-82AC-721C0B0B1100}"/>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16159919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1059542" y="365126"/>
            <a:ext cx="10065658" cy="817404"/>
          </a:xfrm>
        </p:spPr>
        <p:txBody>
          <a:bodyPr anchor="b"/>
          <a:lstStyle>
            <a:lvl1pPr>
              <a:defRPr>
                <a:solidFill>
                  <a:schemeClr val="accent1"/>
                </a:solidFill>
              </a:defRPr>
            </a:lvl1pPr>
          </a:lstStyle>
          <a:p>
            <a:r>
              <a:rPr lang="en-US" dirty="0"/>
              <a:t>Your slide’s heading goes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1059543" y="1825626"/>
            <a:ext cx="4826907" cy="377404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7" cy="365125"/>
          </a:xfrm>
        </p:spPr>
        <p:txBody>
          <a:bodyPr/>
          <a:lstStyle/>
          <a:p>
            <a:fld id="{A8E1AAF3-FE11-4329-B5A3-916FEC73BEF3}" type="datetime1">
              <a:rPr lang="en-CA" smtClean="0"/>
              <a:t>2024-06-25</a:t>
            </a:fld>
            <a:endParaRPr lang="en-CA"/>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fld id="{C9A5642E-E65E-4FF9-8B3D-340166719BFC}" type="slidenum">
              <a:rPr lang="en-CA" smtClean="0"/>
              <a:t>‹#›</a:t>
            </a:fld>
            <a:endParaRPr lang="en-CA"/>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1059543" y="1428442"/>
            <a:ext cx="10065657"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Content Placeholder 2">
            <a:extLst>
              <a:ext uri="{FF2B5EF4-FFF2-40B4-BE49-F238E27FC236}">
                <a16:creationId xmlns:a16="http://schemas.microsoft.com/office/drawing/2014/main" id="{71614C56-04C2-41D2-B467-B6E59346097D}"/>
              </a:ext>
            </a:extLst>
          </p:cNvPr>
          <p:cNvSpPr>
            <a:spLocks noGrp="1"/>
          </p:cNvSpPr>
          <p:nvPr>
            <p:ph idx="13"/>
          </p:nvPr>
        </p:nvSpPr>
        <p:spPr>
          <a:xfrm>
            <a:off x="6298292" y="1825626"/>
            <a:ext cx="4826907" cy="377404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3" name="Rectangle 12">
            <a:extLst>
              <a:ext uri="{FF2B5EF4-FFF2-40B4-BE49-F238E27FC236}">
                <a16:creationId xmlns:a16="http://schemas.microsoft.com/office/drawing/2014/main" id="{CABA807B-F543-46AF-A391-C17D31A830B6}"/>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algn="l"/>
            <a:endParaRPr lang="en-CA" dirty="0"/>
          </a:p>
        </p:txBody>
      </p:sp>
      <p:pic>
        <p:nvPicPr>
          <p:cNvPr id="7" name="Picture 6" descr="Text&#10;&#10;Description automatically generated">
            <a:extLst>
              <a:ext uri="{FF2B5EF4-FFF2-40B4-BE49-F238E27FC236}">
                <a16:creationId xmlns:a16="http://schemas.microsoft.com/office/drawing/2014/main" id="{48B2CDB7-C5DA-738E-2ECC-A5AD38F5944D}"/>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4132883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1059542" y="365126"/>
            <a:ext cx="10065658" cy="817404"/>
          </a:xfrm>
        </p:spPr>
        <p:txBody>
          <a:bodyPr anchor="b"/>
          <a:lstStyle>
            <a:lvl1pPr>
              <a:defRPr>
                <a:solidFill>
                  <a:schemeClr val="accent1"/>
                </a:solidFill>
              </a:defRPr>
            </a:lvl1pPr>
          </a:lstStyle>
          <a:p>
            <a:r>
              <a:rPr lang="en-US" dirty="0"/>
              <a:t>Your slide’s heading goes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1059543" y="1825626"/>
            <a:ext cx="3140982" cy="3774044"/>
          </a:xfrm>
        </p:spPr>
        <p:txBody>
          <a:bodyPr>
            <a:normAutofit/>
          </a:bodyPr>
          <a:lstStyle>
            <a:lvl1pPr>
              <a:defRPr sz="2400"/>
            </a:lvl1pPr>
            <a:lvl2pPr>
              <a:defRPr sz="24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7" cy="365125"/>
          </a:xfrm>
        </p:spPr>
        <p:txBody>
          <a:bodyPr/>
          <a:lstStyle/>
          <a:p>
            <a:fld id="{F1E2EEF6-BEA5-49F1-9F05-90DA491ECFBD}" type="datetime1">
              <a:rPr lang="en-CA" smtClean="0"/>
              <a:t>2024-06-25</a:t>
            </a:fld>
            <a:endParaRPr lang="en-CA"/>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fld id="{C9A5642E-E65E-4FF9-8B3D-340166719BFC}" type="slidenum">
              <a:rPr lang="en-CA" smtClean="0"/>
              <a:t>‹#›</a:t>
            </a:fld>
            <a:endParaRPr lang="en-CA"/>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1059543" y="1428442"/>
            <a:ext cx="10065657"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Content Placeholder 2">
            <a:extLst>
              <a:ext uri="{FF2B5EF4-FFF2-40B4-BE49-F238E27FC236}">
                <a16:creationId xmlns:a16="http://schemas.microsoft.com/office/drawing/2014/main" id="{9AC6C10E-04CD-448F-9CE4-F007CA5ADEDD}"/>
              </a:ext>
            </a:extLst>
          </p:cNvPr>
          <p:cNvSpPr>
            <a:spLocks noGrp="1"/>
          </p:cNvSpPr>
          <p:nvPr>
            <p:ph idx="13"/>
          </p:nvPr>
        </p:nvSpPr>
        <p:spPr>
          <a:xfrm>
            <a:off x="7991475" y="1825626"/>
            <a:ext cx="3140982" cy="3774044"/>
          </a:xfrm>
        </p:spPr>
        <p:txBody>
          <a:bodyPr>
            <a:normAutofit/>
          </a:bodyPr>
          <a:lstStyle>
            <a:lvl1pPr>
              <a:defRPr sz="2400"/>
            </a:lvl1pPr>
            <a:lvl2pPr>
              <a:defRPr sz="24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5" name="Content Placeholder 2">
            <a:extLst>
              <a:ext uri="{FF2B5EF4-FFF2-40B4-BE49-F238E27FC236}">
                <a16:creationId xmlns:a16="http://schemas.microsoft.com/office/drawing/2014/main" id="{5AA2AFF3-540A-47FA-8BDB-23912F26A9B2}"/>
              </a:ext>
            </a:extLst>
          </p:cNvPr>
          <p:cNvSpPr>
            <a:spLocks noGrp="1"/>
          </p:cNvSpPr>
          <p:nvPr>
            <p:ph idx="14"/>
          </p:nvPr>
        </p:nvSpPr>
        <p:spPr>
          <a:xfrm>
            <a:off x="4525509" y="1825626"/>
            <a:ext cx="3140982" cy="3774044"/>
          </a:xfrm>
        </p:spPr>
        <p:txBody>
          <a:bodyPr>
            <a:normAutofit/>
          </a:bodyPr>
          <a:lstStyle>
            <a:lvl1pPr>
              <a:defRPr sz="2400"/>
            </a:lvl1pPr>
            <a:lvl2pPr>
              <a:defRPr sz="24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2" name="Rectangle 11">
            <a:extLst>
              <a:ext uri="{FF2B5EF4-FFF2-40B4-BE49-F238E27FC236}">
                <a16:creationId xmlns:a16="http://schemas.microsoft.com/office/drawing/2014/main" id="{7F2D63A1-0665-49D1-A666-6094059AD63E}"/>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algn="l"/>
            <a:endParaRPr lang="en-CA" dirty="0"/>
          </a:p>
        </p:txBody>
      </p:sp>
      <p:pic>
        <p:nvPicPr>
          <p:cNvPr id="7" name="Picture 6" descr="Text&#10;&#10;Description automatically generated">
            <a:extLst>
              <a:ext uri="{FF2B5EF4-FFF2-40B4-BE49-F238E27FC236}">
                <a16:creationId xmlns:a16="http://schemas.microsoft.com/office/drawing/2014/main" id="{8118BF68-0CA2-C2C0-295B-810FD6006787}"/>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1154201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1059542" y="365126"/>
            <a:ext cx="10065658" cy="817404"/>
          </a:xfrm>
        </p:spPr>
        <p:txBody>
          <a:bodyPr anchor="b"/>
          <a:lstStyle>
            <a:lvl1pPr>
              <a:defRPr>
                <a:solidFill>
                  <a:schemeClr val="accent1"/>
                </a:solidFill>
              </a:defRPr>
            </a:lvl1pPr>
          </a:lstStyle>
          <a:p>
            <a:r>
              <a:rPr lang="en-US" dirty="0"/>
              <a:t>Your slide’s heading goes here</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7" cy="365125"/>
          </a:xfrm>
        </p:spPr>
        <p:txBody>
          <a:bodyPr/>
          <a:lstStyle/>
          <a:p>
            <a:fld id="{65F6864F-D7ED-479A-9C37-AF8E8B3E703A}" type="datetime1">
              <a:rPr lang="en-CA" smtClean="0"/>
              <a:t>2024-06-25</a:t>
            </a:fld>
            <a:endParaRPr lang="en-CA"/>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fld id="{C9A5642E-E65E-4FF9-8B3D-340166719BFC}" type="slidenum">
              <a:rPr lang="en-CA" smtClean="0"/>
              <a:t>‹#›</a:t>
            </a:fld>
            <a:endParaRPr lang="en-CA"/>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1059543" y="1428442"/>
            <a:ext cx="10065657"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97BD727-01EE-4B03-96FF-142D97B93370}"/>
              </a:ext>
            </a:extLst>
          </p:cNvPr>
          <p:cNvSpPr>
            <a:spLocks noGrp="1"/>
          </p:cNvSpPr>
          <p:nvPr>
            <p:ph idx="14"/>
          </p:nvPr>
        </p:nvSpPr>
        <p:spPr>
          <a:xfrm>
            <a:off x="1059544" y="1825626"/>
            <a:ext cx="2359931" cy="3774048"/>
          </a:xfrm>
        </p:spPr>
        <p:txBody>
          <a:bodyPr>
            <a:noAutofit/>
          </a:bodyPr>
          <a:lstStyle>
            <a:lvl1pPr>
              <a:defRPr sz="2000"/>
            </a:lvl1pPr>
            <a:lvl2pPr>
              <a:defRPr sz="20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3" name="Content Placeholder 2">
            <a:extLst>
              <a:ext uri="{FF2B5EF4-FFF2-40B4-BE49-F238E27FC236}">
                <a16:creationId xmlns:a16="http://schemas.microsoft.com/office/drawing/2014/main" id="{76D15B28-125A-4829-9694-CD4F7F3DBBF5}"/>
              </a:ext>
            </a:extLst>
          </p:cNvPr>
          <p:cNvSpPr>
            <a:spLocks noGrp="1"/>
          </p:cNvSpPr>
          <p:nvPr>
            <p:ph idx="15"/>
          </p:nvPr>
        </p:nvSpPr>
        <p:spPr>
          <a:xfrm>
            <a:off x="8772525" y="1825626"/>
            <a:ext cx="2359931" cy="3774048"/>
          </a:xfrm>
        </p:spPr>
        <p:txBody>
          <a:bodyPr>
            <a:noAutofit/>
          </a:bodyPr>
          <a:lstStyle>
            <a:lvl1pPr>
              <a:defRPr sz="2000"/>
            </a:lvl1pPr>
            <a:lvl2pPr>
              <a:defRPr sz="20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4" name="Content Placeholder 2">
            <a:extLst>
              <a:ext uri="{FF2B5EF4-FFF2-40B4-BE49-F238E27FC236}">
                <a16:creationId xmlns:a16="http://schemas.microsoft.com/office/drawing/2014/main" id="{A1AACB1B-8196-45FB-8709-379FC97673B1}"/>
              </a:ext>
            </a:extLst>
          </p:cNvPr>
          <p:cNvSpPr>
            <a:spLocks noGrp="1"/>
          </p:cNvSpPr>
          <p:nvPr>
            <p:ph idx="16"/>
          </p:nvPr>
        </p:nvSpPr>
        <p:spPr>
          <a:xfrm>
            <a:off x="3625804" y="1825626"/>
            <a:ext cx="2359931" cy="3774048"/>
          </a:xfrm>
        </p:spPr>
        <p:txBody>
          <a:bodyPr>
            <a:noAutofit/>
          </a:bodyPr>
          <a:lstStyle>
            <a:lvl1pPr>
              <a:defRPr sz="2000"/>
            </a:lvl1pPr>
            <a:lvl2pPr>
              <a:defRPr sz="20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5" name="Content Placeholder 2">
            <a:extLst>
              <a:ext uri="{FF2B5EF4-FFF2-40B4-BE49-F238E27FC236}">
                <a16:creationId xmlns:a16="http://schemas.microsoft.com/office/drawing/2014/main" id="{2C4EC479-AEDD-4BE3-A8C3-7AA2F92E706B}"/>
              </a:ext>
            </a:extLst>
          </p:cNvPr>
          <p:cNvSpPr>
            <a:spLocks noGrp="1"/>
          </p:cNvSpPr>
          <p:nvPr>
            <p:ph idx="17"/>
          </p:nvPr>
        </p:nvSpPr>
        <p:spPr>
          <a:xfrm>
            <a:off x="6206265" y="1825626"/>
            <a:ext cx="2359931" cy="3774048"/>
          </a:xfrm>
        </p:spPr>
        <p:txBody>
          <a:bodyPr>
            <a:noAutofit/>
          </a:bodyPr>
          <a:lstStyle>
            <a:lvl1pPr>
              <a:defRPr sz="2000"/>
            </a:lvl1pPr>
            <a:lvl2pPr>
              <a:defRPr sz="20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6" name="Rectangle 15">
            <a:extLst>
              <a:ext uri="{FF2B5EF4-FFF2-40B4-BE49-F238E27FC236}">
                <a16:creationId xmlns:a16="http://schemas.microsoft.com/office/drawing/2014/main" id="{044B97DF-E1F2-4E71-B2D9-3853A7C82BE4}"/>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algn="l"/>
            <a:endParaRPr lang="en-CA" dirty="0"/>
          </a:p>
        </p:txBody>
      </p:sp>
      <p:pic>
        <p:nvPicPr>
          <p:cNvPr id="3" name="Picture 2" descr="Text&#10;&#10;Description automatically generated">
            <a:extLst>
              <a:ext uri="{FF2B5EF4-FFF2-40B4-BE49-F238E27FC236}">
                <a16:creationId xmlns:a16="http://schemas.microsoft.com/office/drawing/2014/main" id="{2707D514-1F32-9C37-8041-FD4E4ADCE04A}"/>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2637211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8" cy="365125"/>
          </a:xfrm>
        </p:spPr>
        <p:txBody>
          <a:bodyPr/>
          <a:lstStyle/>
          <a:p>
            <a:fld id="{D0EBC868-8957-48F4-AF64-187F30B996E3}" type="datetime1">
              <a:rPr lang="en-CA" smtClean="0"/>
              <a:t>2024-06-25</a:t>
            </a:fld>
            <a:endParaRPr lang="en-CA"/>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fld id="{C9A5642E-E65E-4FF9-8B3D-340166719BFC}" type="slidenum">
              <a:rPr lang="en-CA" smtClean="0"/>
              <a:t>‹#›</a:t>
            </a:fld>
            <a:endParaRPr lang="en-CA"/>
          </a:p>
        </p:txBody>
      </p:sp>
    </p:spTree>
    <p:extLst>
      <p:ext uri="{BB962C8B-B14F-4D97-AF65-F5344CB8AC3E}">
        <p14:creationId xmlns:p14="http://schemas.microsoft.com/office/powerpoint/2010/main" val="2961362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ull-Width Conten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1059542" y="365126"/>
            <a:ext cx="10065658" cy="817404"/>
          </a:xfrm>
        </p:spPr>
        <p:txBody>
          <a:bodyPr anchor="b"/>
          <a:lstStyle>
            <a:lvl1pPr>
              <a:defRPr>
                <a:solidFill>
                  <a:schemeClr val="accent1"/>
                </a:solidFill>
              </a:defRPr>
            </a:lvl1pPr>
          </a:lstStyle>
          <a:p>
            <a:r>
              <a:rPr lang="en-US" dirty="0"/>
              <a:t>Your slide’s heading goes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1059542" y="1825625"/>
            <a:ext cx="10065657" cy="37740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8" cy="365125"/>
          </a:xfrm>
        </p:spPr>
        <p:txBody>
          <a:bodyPr/>
          <a:lstStyle/>
          <a:p>
            <a:fld id="{2E1368C4-6260-496C-A49C-DF5452F9859A}" type="datetime1">
              <a:rPr lang="en-CA" smtClean="0"/>
              <a:t>2024-06-25</a:t>
            </a:fld>
            <a:endParaRPr lang="en-CA"/>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fld id="{C9A5642E-E65E-4FF9-8B3D-340166719BFC}" type="slidenum">
              <a:rPr lang="en-CA" smtClean="0"/>
              <a:t>‹#›</a:t>
            </a:fld>
            <a:endParaRPr lang="en-CA"/>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1059543" y="1428442"/>
            <a:ext cx="10065657"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10342CB-B846-47F0-B27A-15B189784EEA}"/>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algn="l"/>
            <a:endParaRPr lang="en-CA" dirty="0"/>
          </a:p>
        </p:txBody>
      </p:sp>
      <p:pic>
        <p:nvPicPr>
          <p:cNvPr id="7" name="Picture 6" descr="Text&#10;&#10;Description automatically generated">
            <a:extLst>
              <a:ext uri="{FF2B5EF4-FFF2-40B4-BE49-F238E27FC236}">
                <a16:creationId xmlns:a16="http://schemas.microsoft.com/office/drawing/2014/main" id="{BCEB8D98-5C41-0E98-13EB-3AFAB7574CED}"/>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231038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mall Photo (Right S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6967FDF-FFED-460E-8E96-253BA4C4F12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254312" y="0"/>
            <a:ext cx="3937687" cy="6858000"/>
          </a:xfrm>
          <a:prstGeom prst="rect">
            <a:avLst/>
          </a:prstGeom>
        </p:spPr>
      </p:pic>
      <p:sp>
        <p:nvSpPr>
          <p:cNvPr id="14" name="Picture Placeholder 12">
            <a:extLst>
              <a:ext uri="{FF2B5EF4-FFF2-40B4-BE49-F238E27FC236}">
                <a16:creationId xmlns:a16="http://schemas.microsoft.com/office/drawing/2014/main" id="{CB92EBD0-9CC1-4367-BE19-7424C2BBD51E}"/>
              </a:ext>
            </a:extLst>
          </p:cNvPr>
          <p:cNvSpPr>
            <a:spLocks noGrp="1"/>
          </p:cNvSpPr>
          <p:nvPr>
            <p:ph type="pic" sz="quarter" idx="14" hasCustomPrompt="1"/>
          </p:nvPr>
        </p:nvSpPr>
        <p:spPr>
          <a:xfrm>
            <a:off x="8254314" y="0"/>
            <a:ext cx="3937686" cy="6858000"/>
          </a:xfrm>
          <a:noFill/>
        </p:spPr>
        <p:txBody>
          <a:bodyPr anchor="ctr">
            <a:normAutofit/>
          </a:bodyPr>
          <a:lstStyle>
            <a:lvl1pPr marL="0" indent="0" algn="ctr">
              <a:buNone/>
              <a:defRPr sz="1800">
                <a:solidFill>
                  <a:schemeClr val="bg1"/>
                </a:solidFill>
                <a:highlight>
                  <a:srgbClr val="3F3F3F"/>
                </a:highlight>
              </a:defRPr>
            </a:lvl1pPr>
          </a:lstStyle>
          <a:p>
            <a:br>
              <a:rPr lang="en-CA" dirty="0"/>
            </a:br>
            <a:br>
              <a:rPr lang="en-CA" dirty="0"/>
            </a:br>
            <a:r>
              <a:rPr lang="en-CA" dirty="0"/>
              <a:t>Click to change photo</a:t>
            </a:r>
          </a:p>
        </p:txBody>
      </p:sp>
      <p:sp>
        <p:nvSpPr>
          <p:cNvPr id="15" name="Title 1">
            <a:extLst>
              <a:ext uri="{FF2B5EF4-FFF2-40B4-BE49-F238E27FC236}">
                <a16:creationId xmlns:a16="http://schemas.microsoft.com/office/drawing/2014/main" id="{10591ADD-D70B-4B7F-AAD5-A25C300A80D3}"/>
              </a:ext>
            </a:extLst>
          </p:cNvPr>
          <p:cNvSpPr>
            <a:spLocks noGrp="1"/>
          </p:cNvSpPr>
          <p:nvPr>
            <p:ph type="title" hasCustomPrompt="1"/>
          </p:nvPr>
        </p:nvSpPr>
        <p:spPr>
          <a:xfrm>
            <a:off x="674517" y="365126"/>
            <a:ext cx="6871341" cy="817404"/>
          </a:xfrm>
        </p:spPr>
        <p:txBody>
          <a:bodyPr anchor="b">
            <a:noAutofit/>
          </a:bodyPr>
          <a:lstStyle>
            <a:lvl1pPr>
              <a:defRPr sz="4000">
                <a:solidFill>
                  <a:schemeClr val="accent1"/>
                </a:solidFill>
              </a:defRPr>
            </a:lvl1pPr>
          </a:lstStyle>
          <a:p>
            <a:r>
              <a:rPr lang="en-US" dirty="0"/>
              <a:t>Your slide’s heading goes here</a:t>
            </a:r>
            <a:endParaRPr lang="en-CA" dirty="0"/>
          </a:p>
        </p:txBody>
      </p:sp>
      <p:sp>
        <p:nvSpPr>
          <p:cNvPr id="16" name="Content Placeholder 2">
            <a:extLst>
              <a:ext uri="{FF2B5EF4-FFF2-40B4-BE49-F238E27FC236}">
                <a16:creationId xmlns:a16="http://schemas.microsoft.com/office/drawing/2014/main" id="{27B0476F-468F-45B3-9413-7813B98E02DF}"/>
              </a:ext>
            </a:extLst>
          </p:cNvPr>
          <p:cNvSpPr>
            <a:spLocks noGrp="1"/>
          </p:cNvSpPr>
          <p:nvPr>
            <p:ph idx="1"/>
          </p:nvPr>
        </p:nvSpPr>
        <p:spPr>
          <a:xfrm>
            <a:off x="674519" y="1825626"/>
            <a:ext cx="6871340" cy="375411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7" name="Date Placeholder 3">
            <a:extLst>
              <a:ext uri="{FF2B5EF4-FFF2-40B4-BE49-F238E27FC236}">
                <a16:creationId xmlns:a16="http://schemas.microsoft.com/office/drawing/2014/main" id="{FCDC8DA7-75B2-4036-8D29-A372B211555A}"/>
              </a:ext>
            </a:extLst>
          </p:cNvPr>
          <p:cNvSpPr>
            <a:spLocks noGrp="1"/>
          </p:cNvSpPr>
          <p:nvPr>
            <p:ph type="dt" sz="half" idx="10"/>
          </p:nvPr>
        </p:nvSpPr>
        <p:spPr>
          <a:xfrm>
            <a:off x="674518" y="6356350"/>
            <a:ext cx="2521857" cy="365125"/>
          </a:xfrm>
        </p:spPr>
        <p:txBody>
          <a:bodyPr/>
          <a:lstStyle/>
          <a:p>
            <a:fld id="{007A66B4-0B22-4676-99EC-0BD77A2CE344}" type="datetime1">
              <a:rPr lang="en-CA" smtClean="0"/>
              <a:t>2024-06-25</a:t>
            </a:fld>
            <a:endParaRPr lang="en-CA"/>
          </a:p>
        </p:txBody>
      </p:sp>
      <p:sp>
        <p:nvSpPr>
          <p:cNvPr id="18" name="Footer Placeholder 4">
            <a:extLst>
              <a:ext uri="{FF2B5EF4-FFF2-40B4-BE49-F238E27FC236}">
                <a16:creationId xmlns:a16="http://schemas.microsoft.com/office/drawing/2014/main" id="{40677A17-4089-4AA4-B517-153C668E9637}"/>
              </a:ext>
            </a:extLst>
          </p:cNvPr>
          <p:cNvSpPr>
            <a:spLocks noGrp="1"/>
          </p:cNvSpPr>
          <p:nvPr>
            <p:ph type="ftr" sz="quarter" idx="11"/>
          </p:nvPr>
        </p:nvSpPr>
        <p:spPr>
          <a:xfrm>
            <a:off x="4038600" y="6356350"/>
            <a:ext cx="3507255" cy="365125"/>
          </a:xfrm>
        </p:spPr>
        <p:txBody>
          <a:bodyPr/>
          <a:lstStyle>
            <a:lvl1pPr algn="r">
              <a:defRPr/>
            </a:lvl1pPr>
          </a:lstStyle>
          <a:p>
            <a:endParaRPr lang="en-CA" dirty="0"/>
          </a:p>
        </p:txBody>
      </p:sp>
      <p:sp>
        <p:nvSpPr>
          <p:cNvPr id="19" name="Slide Number Placeholder 5">
            <a:extLst>
              <a:ext uri="{FF2B5EF4-FFF2-40B4-BE49-F238E27FC236}">
                <a16:creationId xmlns:a16="http://schemas.microsoft.com/office/drawing/2014/main" id="{BC6FC2CB-A5F8-4F5D-96D5-10352981B767}"/>
              </a:ext>
            </a:extLst>
          </p:cNvPr>
          <p:cNvSpPr>
            <a:spLocks noGrp="1"/>
          </p:cNvSpPr>
          <p:nvPr>
            <p:ph type="sldNum" sz="quarter" idx="12"/>
          </p:nvPr>
        </p:nvSpPr>
        <p:spPr>
          <a:xfrm>
            <a:off x="10683875" y="6356350"/>
            <a:ext cx="441324" cy="365125"/>
          </a:xfrm>
          <a:solidFill>
            <a:srgbClr val="3F3F3F">
              <a:alpha val="74902"/>
            </a:srgbClr>
          </a:solidFill>
        </p:spPr>
        <p:txBody>
          <a:bodyPr/>
          <a:lstStyle>
            <a:lvl1pPr algn="ctr">
              <a:defRPr>
                <a:solidFill>
                  <a:schemeClr val="bg1"/>
                </a:solidFill>
              </a:defRPr>
            </a:lvl1pPr>
          </a:lstStyle>
          <a:p>
            <a:fld id="{C9A5642E-E65E-4FF9-8B3D-340166719BFC}" type="slidenum">
              <a:rPr lang="en-CA" smtClean="0"/>
              <a:pPr/>
              <a:t>‹#›</a:t>
            </a:fld>
            <a:endParaRPr lang="en-CA"/>
          </a:p>
        </p:txBody>
      </p:sp>
      <p:cxnSp>
        <p:nvCxnSpPr>
          <p:cNvPr id="20" name="Straight Connector 19">
            <a:extLst>
              <a:ext uri="{FF2B5EF4-FFF2-40B4-BE49-F238E27FC236}">
                <a16:creationId xmlns:a16="http://schemas.microsoft.com/office/drawing/2014/main" id="{A4992C3F-B38E-4C7F-B571-47A5DFDB2276}"/>
              </a:ext>
            </a:extLst>
          </p:cNvPr>
          <p:cNvCxnSpPr>
            <a:cxnSpLocks/>
          </p:cNvCxnSpPr>
          <p:nvPr userDrawn="1"/>
        </p:nvCxnSpPr>
        <p:spPr>
          <a:xfrm>
            <a:off x="674519" y="1428442"/>
            <a:ext cx="687134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03D0EB85-FD69-47A6-9DE0-5A4D7CEB5DEA}"/>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algn="l"/>
            <a:endParaRPr lang="en-CA" dirty="0"/>
          </a:p>
        </p:txBody>
      </p:sp>
      <p:pic>
        <p:nvPicPr>
          <p:cNvPr id="2" name="Picture 1" descr="Text&#10;&#10;Description automatically generated">
            <a:extLst>
              <a:ext uri="{FF2B5EF4-FFF2-40B4-BE49-F238E27FC236}">
                <a16:creationId xmlns:a16="http://schemas.microsoft.com/office/drawing/2014/main" id="{8539E413-9D38-D87E-8E7C-8D509FBB0CB5}"/>
              </a:ext>
            </a:extLst>
          </p:cNvPr>
          <p:cNvPicPr>
            <a:picLocks noChangeAspect="1"/>
          </p:cNvPicPr>
          <p:nvPr userDrawn="1"/>
        </p:nvPicPr>
        <p:blipFill>
          <a:blip r:embed="rId3"/>
          <a:stretch>
            <a:fillRect/>
          </a:stretch>
        </p:blipFill>
        <p:spPr>
          <a:xfrm>
            <a:off x="2401119" y="5488954"/>
            <a:ext cx="2657313" cy="958185"/>
          </a:xfrm>
          <a:prstGeom prst="rect">
            <a:avLst/>
          </a:prstGeom>
        </p:spPr>
      </p:pic>
    </p:spTree>
    <p:extLst>
      <p:ext uri="{BB962C8B-B14F-4D97-AF65-F5344CB8AC3E}">
        <p14:creationId xmlns:p14="http://schemas.microsoft.com/office/powerpoint/2010/main" val="116160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mall Photo (Left S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2F831A-9AA5-4240-B07F-E6CCFE7FB44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80753" y="0"/>
            <a:ext cx="3771454" cy="6858000"/>
          </a:xfrm>
          <a:prstGeom prst="rect">
            <a:avLst/>
          </a:prstGeom>
        </p:spPr>
      </p:pic>
      <p:sp>
        <p:nvSpPr>
          <p:cNvPr id="13" name="Picture Placeholder 12">
            <a:extLst>
              <a:ext uri="{FF2B5EF4-FFF2-40B4-BE49-F238E27FC236}">
                <a16:creationId xmlns:a16="http://schemas.microsoft.com/office/drawing/2014/main" id="{2F9FC98D-6713-4178-90D6-70D8C5D179AD}"/>
              </a:ext>
            </a:extLst>
          </p:cNvPr>
          <p:cNvSpPr>
            <a:spLocks noGrp="1"/>
          </p:cNvSpPr>
          <p:nvPr>
            <p:ph type="pic" sz="quarter" idx="14" hasCustomPrompt="1"/>
          </p:nvPr>
        </p:nvSpPr>
        <p:spPr>
          <a:xfrm>
            <a:off x="180754" y="0"/>
            <a:ext cx="3771453" cy="6858000"/>
          </a:xfrm>
          <a:noFill/>
        </p:spPr>
        <p:txBody>
          <a:bodyPr anchor="ctr">
            <a:normAutofit/>
          </a:bodyPr>
          <a:lstStyle>
            <a:lvl1pPr marL="0" indent="0" algn="ctr">
              <a:buNone/>
              <a:defRPr sz="1800">
                <a:solidFill>
                  <a:schemeClr val="bg1"/>
                </a:solidFill>
                <a:highlight>
                  <a:srgbClr val="3F3F3F"/>
                </a:highlight>
              </a:defRPr>
            </a:lvl1pPr>
          </a:lstStyle>
          <a:p>
            <a:br>
              <a:rPr lang="en-CA" dirty="0"/>
            </a:br>
            <a:br>
              <a:rPr lang="en-CA" dirty="0"/>
            </a:br>
            <a:r>
              <a:rPr lang="en-CA" dirty="0"/>
              <a:t>Click to change photo</a:t>
            </a:r>
          </a:p>
        </p:txBody>
      </p:sp>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4620740" y="365126"/>
            <a:ext cx="6871341" cy="817404"/>
          </a:xfrm>
        </p:spPr>
        <p:txBody>
          <a:bodyPr anchor="b">
            <a:noAutofit/>
          </a:bodyPr>
          <a:lstStyle>
            <a:lvl1pPr>
              <a:defRPr sz="4000">
                <a:solidFill>
                  <a:schemeClr val="accent1"/>
                </a:solidFill>
              </a:defRPr>
            </a:lvl1pPr>
          </a:lstStyle>
          <a:p>
            <a:r>
              <a:rPr lang="en-US" dirty="0"/>
              <a:t>Your slide’s heading goes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4620742" y="1825626"/>
            <a:ext cx="6871340" cy="375411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674518" y="6356350"/>
            <a:ext cx="2521857" cy="365125"/>
          </a:xfrm>
          <a:solidFill>
            <a:srgbClr val="3F3F3F">
              <a:alpha val="74902"/>
            </a:srgbClr>
          </a:solidFill>
        </p:spPr>
        <p:txBody>
          <a:bodyPr/>
          <a:lstStyle>
            <a:lvl1pPr>
              <a:defRPr lang="en-CA" sz="1200" kern="1200" smtClean="0">
                <a:solidFill>
                  <a:schemeClr val="bg1"/>
                </a:solidFill>
                <a:latin typeface="+mn-lt"/>
                <a:ea typeface="+mn-ea"/>
                <a:cs typeface="+mn-cs"/>
              </a:defRPr>
            </a:lvl1pPr>
          </a:lstStyle>
          <a:p>
            <a:fld id="{7D8161F1-508F-413D-97DA-EAD92C6FA725}" type="datetime1">
              <a:rPr lang="en-CA" smtClean="0"/>
              <a:t>2024-06-25</a:t>
            </a:fld>
            <a:endParaRPr lang="en-CA" dirty="0"/>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a:xfrm>
            <a:off x="4620738" y="6356350"/>
            <a:ext cx="4114800" cy="365125"/>
          </a:xfrm>
        </p:spPr>
        <p:txBody>
          <a:bodyPr/>
          <a:lstStyle>
            <a:lvl1pPr algn="l">
              <a:defRPr/>
            </a:lvl1pPr>
          </a:lstStyle>
          <a:p>
            <a:endParaRPr lang="en-CA" dirty="0"/>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11050754" y="6356350"/>
            <a:ext cx="441324" cy="365125"/>
          </a:xfrm>
          <a:noFill/>
        </p:spPr>
        <p:txBody>
          <a:bodyPr/>
          <a:lstStyle>
            <a:lvl1pPr algn="ctr">
              <a:defRPr>
                <a:solidFill>
                  <a:schemeClr val="bg1">
                    <a:lumMod val="65000"/>
                  </a:schemeClr>
                </a:solidFill>
              </a:defRPr>
            </a:lvl1pPr>
          </a:lstStyle>
          <a:p>
            <a:fld id="{C9A5642E-E65E-4FF9-8B3D-340166719BFC}" type="slidenum">
              <a:rPr lang="en-CA" smtClean="0"/>
              <a:pPr/>
              <a:t>‹#›</a:t>
            </a:fld>
            <a:endParaRPr lang="en-CA" dirty="0"/>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4620742" y="1428442"/>
            <a:ext cx="687134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77DE08B-1605-4796-B6CB-4B74E1D8B516}"/>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algn="l"/>
            <a:endParaRPr lang="en-CA" dirty="0"/>
          </a:p>
        </p:txBody>
      </p:sp>
      <p:pic>
        <p:nvPicPr>
          <p:cNvPr id="7" name="Picture 6" descr="Text&#10;&#10;Description automatically generated">
            <a:extLst>
              <a:ext uri="{FF2B5EF4-FFF2-40B4-BE49-F238E27FC236}">
                <a16:creationId xmlns:a16="http://schemas.microsoft.com/office/drawing/2014/main" id="{AC5DBB59-719F-FBB7-A982-5329936BEB7A}"/>
              </a:ext>
            </a:extLst>
          </p:cNvPr>
          <p:cNvPicPr>
            <a:picLocks noChangeAspect="1"/>
          </p:cNvPicPr>
          <p:nvPr userDrawn="1"/>
        </p:nvPicPr>
        <p:blipFill>
          <a:blip r:embed="rId3"/>
          <a:stretch>
            <a:fillRect/>
          </a:stretch>
        </p:blipFill>
        <p:spPr>
          <a:xfrm>
            <a:off x="6727753" y="5515639"/>
            <a:ext cx="2657313" cy="958185"/>
          </a:xfrm>
          <a:prstGeom prst="rect">
            <a:avLst/>
          </a:prstGeom>
        </p:spPr>
      </p:pic>
    </p:spTree>
    <p:extLst>
      <p:ext uri="{BB962C8B-B14F-4D97-AF65-F5344CB8AC3E}">
        <p14:creationId xmlns:p14="http://schemas.microsoft.com/office/powerpoint/2010/main" val="1857652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alf Photo (Right S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B46A9A9-42A0-4CF3-9992-4151CED865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103254" y="0"/>
            <a:ext cx="6088745" cy="6858000"/>
          </a:xfrm>
          <a:prstGeom prst="rect">
            <a:avLst/>
          </a:prstGeom>
        </p:spPr>
      </p:pic>
      <p:sp>
        <p:nvSpPr>
          <p:cNvPr id="14" name="Picture Placeholder 12">
            <a:extLst>
              <a:ext uri="{FF2B5EF4-FFF2-40B4-BE49-F238E27FC236}">
                <a16:creationId xmlns:a16="http://schemas.microsoft.com/office/drawing/2014/main" id="{68BC257A-3A5D-41AF-A463-C242C62BE630}"/>
              </a:ext>
            </a:extLst>
          </p:cNvPr>
          <p:cNvSpPr>
            <a:spLocks noGrp="1"/>
          </p:cNvSpPr>
          <p:nvPr>
            <p:ph type="pic" sz="quarter" idx="14" hasCustomPrompt="1"/>
          </p:nvPr>
        </p:nvSpPr>
        <p:spPr>
          <a:xfrm>
            <a:off x="6103256" y="0"/>
            <a:ext cx="6088744" cy="6858000"/>
          </a:xfrm>
          <a:noFill/>
        </p:spPr>
        <p:txBody>
          <a:bodyPr anchor="ctr">
            <a:normAutofit/>
          </a:bodyPr>
          <a:lstStyle>
            <a:lvl1pPr marL="0" indent="0" algn="ctr">
              <a:buNone/>
              <a:defRPr sz="1800">
                <a:solidFill>
                  <a:schemeClr val="bg1"/>
                </a:solidFill>
                <a:highlight>
                  <a:srgbClr val="3F3F3F"/>
                </a:highlight>
              </a:defRPr>
            </a:lvl1pPr>
          </a:lstStyle>
          <a:p>
            <a:br>
              <a:rPr lang="en-CA" dirty="0"/>
            </a:br>
            <a:br>
              <a:rPr lang="en-CA" dirty="0"/>
            </a:br>
            <a:r>
              <a:rPr lang="en-CA" dirty="0"/>
              <a:t>Click to change photo</a:t>
            </a:r>
          </a:p>
        </p:txBody>
      </p:sp>
      <p:sp>
        <p:nvSpPr>
          <p:cNvPr id="15" name="Title 1">
            <a:extLst>
              <a:ext uri="{FF2B5EF4-FFF2-40B4-BE49-F238E27FC236}">
                <a16:creationId xmlns:a16="http://schemas.microsoft.com/office/drawing/2014/main" id="{8E27A629-4449-47A5-AA08-E95D255F7DF8}"/>
              </a:ext>
            </a:extLst>
          </p:cNvPr>
          <p:cNvSpPr>
            <a:spLocks noGrp="1"/>
          </p:cNvSpPr>
          <p:nvPr>
            <p:ph type="title" hasCustomPrompt="1"/>
          </p:nvPr>
        </p:nvSpPr>
        <p:spPr>
          <a:xfrm>
            <a:off x="674518" y="365126"/>
            <a:ext cx="4826908" cy="817404"/>
          </a:xfrm>
        </p:spPr>
        <p:txBody>
          <a:bodyPr anchor="b">
            <a:noAutofit/>
          </a:bodyPr>
          <a:lstStyle>
            <a:lvl1pPr>
              <a:defRPr sz="4000">
                <a:solidFill>
                  <a:schemeClr val="accent1"/>
                </a:solidFill>
              </a:defRPr>
            </a:lvl1pPr>
          </a:lstStyle>
          <a:p>
            <a:r>
              <a:rPr lang="en-US" dirty="0"/>
              <a:t>Slide heading here</a:t>
            </a:r>
            <a:endParaRPr lang="en-CA" dirty="0"/>
          </a:p>
        </p:txBody>
      </p:sp>
      <p:sp>
        <p:nvSpPr>
          <p:cNvPr id="16" name="Content Placeholder 2">
            <a:extLst>
              <a:ext uri="{FF2B5EF4-FFF2-40B4-BE49-F238E27FC236}">
                <a16:creationId xmlns:a16="http://schemas.microsoft.com/office/drawing/2014/main" id="{1C8C8686-950D-4DD6-9CC8-9D8A041915C0}"/>
              </a:ext>
            </a:extLst>
          </p:cNvPr>
          <p:cNvSpPr>
            <a:spLocks noGrp="1"/>
          </p:cNvSpPr>
          <p:nvPr>
            <p:ph idx="1"/>
          </p:nvPr>
        </p:nvSpPr>
        <p:spPr>
          <a:xfrm>
            <a:off x="674519" y="1825626"/>
            <a:ext cx="4826907" cy="3729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7" name="Date Placeholder 3">
            <a:extLst>
              <a:ext uri="{FF2B5EF4-FFF2-40B4-BE49-F238E27FC236}">
                <a16:creationId xmlns:a16="http://schemas.microsoft.com/office/drawing/2014/main" id="{7EA789AC-ABB2-40BC-B888-6827913B9F5E}"/>
              </a:ext>
            </a:extLst>
          </p:cNvPr>
          <p:cNvSpPr>
            <a:spLocks noGrp="1"/>
          </p:cNvSpPr>
          <p:nvPr>
            <p:ph type="dt" sz="half" idx="10"/>
          </p:nvPr>
        </p:nvSpPr>
        <p:spPr>
          <a:xfrm>
            <a:off x="674518" y="6356350"/>
            <a:ext cx="1016059" cy="365125"/>
          </a:xfrm>
        </p:spPr>
        <p:txBody>
          <a:bodyPr/>
          <a:lstStyle/>
          <a:p>
            <a:fld id="{772ED523-B9F4-4EFD-B3D8-6D1B22C0AB61}" type="datetime1">
              <a:rPr lang="en-CA" smtClean="0"/>
              <a:t>2024-06-25</a:t>
            </a:fld>
            <a:endParaRPr lang="en-CA"/>
          </a:p>
        </p:txBody>
      </p:sp>
      <p:sp>
        <p:nvSpPr>
          <p:cNvPr id="18" name="Footer Placeholder 4">
            <a:extLst>
              <a:ext uri="{FF2B5EF4-FFF2-40B4-BE49-F238E27FC236}">
                <a16:creationId xmlns:a16="http://schemas.microsoft.com/office/drawing/2014/main" id="{E5FA6656-2F59-4B58-ADB3-157FBA3105F6}"/>
              </a:ext>
            </a:extLst>
          </p:cNvPr>
          <p:cNvSpPr>
            <a:spLocks noGrp="1"/>
          </p:cNvSpPr>
          <p:nvPr>
            <p:ph type="ftr" sz="quarter" idx="11"/>
          </p:nvPr>
        </p:nvSpPr>
        <p:spPr>
          <a:xfrm>
            <a:off x="1690576" y="6356350"/>
            <a:ext cx="3810849" cy="365125"/>
          </a:xfrm>
        </p:spPr>
        <p:txBody>
          <a:bodyPr/>
          <a:lstStyle>
            <a:lvl1pPr algn="r">
              <a:defRPr/>
            </a:lvl1pPr>
          </a:lstStyle>
          <a:p>
            <a:endParaRPr lang="en-CA" dirty="0"/>
          </a:p>
        </p:txBody>
      </p:sp>
      <p:sp>
        <p:nvSpPr>
          <p:cNvPr id="19" name="Slide Number Placeholder 5">
            <a:extLst>
              <a:ext uri="{FF2B5EF4-FFF2-40B4-BE49-F238E27FC236}">
                <a16:creationId xmlns:a16="http://schemas.microsoft.com/office/drawing/2014/main" id="{D2C784AB-824A-40A1-983B-845001602A45}"/>
              </a:ext>
            </a:extLst>
          </p:cNvPr>
          <p:cNvSpPr>
            <a:spLocks noGrp="1"/>
          </p:cNvSpPr>
          <p:nvPr>
            <p:ph type="sldNum" sz="quarter" idx="12"/>
          </p:nvPr>
        </p:nvSpPr>
        <p:spPr>
          <a:xfrm>
            <a:off x="10683875" y="6356350"/>
            <a:ext cx="441324" cy="365125"/>
          </a:xfrm>
          <a:solidFill>
            <a:srgbClr val="3F3F3F">
              <a:alpha val="74902"/>
            </a:srgbClr>
          </a:solidFill>
        </p:spPr>
        <p:txBody>
          <a:bodyPr/>
          <a:lstStyle>
            <a:lvl1pPr algn="ctr">
              <a:defRPr>
                <a:solidFill>
                  <a:schemeClr val="bg1"/>
                </a:solidFill>
              </a:defRPr>
            </a:lvl1pPr>
          </a:lstStyle>
          <a:p>
            <a:fld id="{C9A5642E-E65E-4FF9-8B3D-340166719BFC}" type="slidenum">
              <a:rPr lang="en-CA" smtClean="0"/>
              <a:pPr/>
              <a:t>‹#›</a:t>
            </a:fld>
            <a:endParaRPr lang="en-CA"/>
          </a:p>
        </p:txBody>
      </p:sp>
      <p:cxnSp>
        <p:nvCxnSpPr>
          <p:cNvPr id="20" name="Straight Connector 19">
            <a:extLst>
              <a:ext uri="{FF2B5EF4-FFF2-40B4-BE49-F238E27FC236}">
                <a16:creationId xmlns:a16="http://schemas.microsoft.com/office/drawing/2014/main" id="{58E96B9C-895A-4FBF-BEC1-0D25FDFE1E8C}"/>
              </a:ext>
            </a:extLst>
          </p:cNvPr>
          <p:cNvCxnSpPr>
            <a:cxnSpLocks/>
          </p:cNvCxnSpPr>
          <p:nvPr userDrawn="1"/>
        </p:nvCxnSpPr>
        <p:spPr>
          <a:xfrm>
            <a:off x="674519" y="1428442"/>
            <a:ext cx="4826907"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5658F902-D6C1-4A67-AA1E-A1D39C48DAD3}"/>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algn="l"/>
            <a:endParaRPr lang="en-CA" dirty="0"/>
          </a:p>
        </p:txBody>
      </p:sp>
      <p:pic>
        <p:nvPicPr>
          <p:cNvPr id="2" name="Picture 1" descr="Text&#10;&#10;Description automatically generated">
            <a:extLst>
              <a:ext uri="{FF2B5EF4-FFF2-40B4-BE49-F238E27FC236}">
                <a16:creationId xmlns:a16="http://schemas.microsoft.com/office/drawing/2014/main" id="{AC8BCC6B-8C4C-1E80-D19F-0CDFCBF64AB0}"/>
              </a:ext>
            </a:extLst>
          </p:cNvPr>
          <p:cNvPicPr>
            <a:picLocks noChangeAspect="1"/>
          </p:cNvPicPr>
          <p:nvPr userDrawn="1"/>
        </p:nvPicPr>
        <p:blipFill>
          <a:blip r:embed="rId3"/>
          <a:stretch>
            <a:fillRect/>
          </a:stretch>
        </p:blipFill>
        <p:spPr>
          <a:xfrm>
            <a:off x="1759315" y="5473054"/>
            <a:ext cx="2657313" cy="958185"/>
          </a:xfrm>
          <a:prstGeom prst="rect">
            <a:avLst/>
          </a:prstGeom>
        </p:spPr>
      </p:pic>
    </p:spTree>
    <p:extLst>
      <p:ext uri="{BB962C8B-B14F-4D97-AF65-F5344CB8AC3E}">
        <p14:creationId xmlns:p14="http://schemas.microsoft.com/office/powerpoint/2010/main" val="1482890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alf Photo (Left S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60B5BC8-4CD8-4FAB-9DEC-8DB928EBAAB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80752" y="0"/>
            <a:ext cx="5907992" cy="6858000"/>
          </a:xfrm>
          <a:prstGeom prst="rect">
            <a:avLst/>
          </a:prstGeom>
        </p:spPr>
      </p:pic>
      <p:sp>
        <p:nvSpPr>
          <p:cNvPr id="13" name="Picture Placeholder 12">
            <a:extLst>
              <a:ext uri="{FF2B5EF4-FFF2-40B4-BE49-F238E27FC236}">
                <a16:creationId xmlns:a16="http://schemas.microsoft.com/office/drawing/2014/main" id="{2F9FC98D-6713-4178-90D6-70D8C5D179AD}"/>
              </a:ext>
            </a:extLst>
          </p:cNvPr>
          <p:cNvSpPr>
            <a:spLocks noGrp="1"/>
          </p:cNvSpPr>
          <p:nvPr>
            <p:ph type="pic" sz="quarter" idx="14" hasCustomPrompt="1"/>
          </p:nvPr>
        </p:nvSpPr>
        <p:spPr>
          <a:xfrm>
            <a:off x="180753" y="0"/>
            <a:ext cx="5907991" cy="6858000"/>
          </a:xfrm>
          <a:noFill/>
        </p:spPr>
        <p:txBody>
          <a:bodyPr anchor="ctr">
            <a:normAutofit/>
          </a:bodyPr>
          <a:lstStyle>
            <a:lvl1pPr marL="0" indent="0" algn="ctr">
              <a:buNone/>
              <a:defRPr sz="1800">
                <a:solidFill>
                  <a:schemeClr val="bg1"/>
                </a:solidFill>
                <a:highlight>
                  <a:srgbClr val="3F3F3F"/>
                </a:highlight>
              </a:defRPr>
            </a:lvl1pPr>
          </a:lstStyle>
          <a:p>
            <a:br>
              <a:rPr lang="en-CA" dirty="0"/>
            </a:br>
            <a:br>
              <a:rPr lang="en-CA" dirty="0"/>
            </a:br>
            <a:r>
              <a:rPr lang="en-CA" dirty="0"/>
              <a:t>Click to change photo</a:t>
            </a:r>
          </a:p>
        </p:txBody>
      </p:sp>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6690577" y="365126"/>
            <a:ext cx="4826908" cy="817404"/>
          </a:xfrm>
        </p:spPr>
        <p:txBody>
          <a:bodyPr anchor="b">
            <a:noAutofit/>
          </a:bodyPr>
          <a:lstStyle>
            <a:lvl1pPr>
              <a:defRPr sz="4000">
                <a:solidFill>
                  <a:schemeClr val="accent1"/>
                </a:solidFill>
              </a:defRPr>
            </a:lvl1pPr>
          </a:lstStyle>
          <a:p>
            <a:r>
              <a:rPr lang="en-US" dirty="0"/>
              <a:t>Slide heading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6690578" y="1825626"/>
            <a:ext cx="4826907" cy="372933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674518" y="6356350"/>
            <a:ext cx="1016059" cy="365125"/>
          </a:xfrm>
          <a:solidFill>
            <a:srgbClr val="3F3F3F">
              <a:alpha val="74902"/>
            </a:srgbClr>
          </a:solidFill>
        </p:spPr>
        <p:txBody>
          <a:bodyPr/>
          <a:lstStyle>
            <a:lvl1pPr>
              <a:defRPr>
                <a:solidFill>
                  <a:schemeClr val="bg1"/>
                </a:solidFill>
              </a:defRPr>
            </a:lvl1pPr>
          </a:lstStyle>
          <a:p>
            <a:fld id="{503310BA-192A-4A6F-8CC7-5771773A3D90}" type="datetime1">
              <a:rPr lang="en-CA" smtClean="0"/>
              <a:t>2024-06-25</a:t>
            </a:fld>
            <a:endParaRPr lang="en-CA"/>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a:xfrm>
            <a:off x="6690577" y="6356350"/>
            <a:ext cx="3810849" cy="365125"/>
          </a:xfrm>
        </p:spPr>
        <p:txBody>
          <a:bodyPr/>
          <a:lstStyle>
            <a:lvl1pPr algn="l">
              <a:defRPr/>
            </a:lvl1pPr>
          </a:lstStyle>
          <a:p>
            <a:endParaRPr lang="en-CA" dirty="0"/>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11076158" y="6356350"/>
            <a:ext cx="441324" cy="365125"/>
          </a:xfrm>
          <a:noFill/>
        </p:spPr>
        <p:txBody>
          <a:bodyPr/>
          <a:lstStyle>
            <a:lvl1pPr algn="ctr">
              <a:defRPr>
                <a:solidFill>
                  <a:schemeClr val="bg1">
                    <a:lumMod val="65000"/>
                  </a:schemeClr>
                </a:solidFill>
              </a:defRPr>
            </a:lvl1pPr>
          </a:lstStyle>
          <a:p>
            <a:fld id="{C9A5642E-E65E-4FF9-8B3D-340166719BFC}" type="slidenum">
              <a:rPr lang="en-CA" smtClean="0"/>
              <a:pPr/>
              <a:t>‹#›</a:t>
            </a:fld>
            <a:endParaRPr lang="en-CA"/>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6690578" y="1428442"/>
            <a:ext cx="4826907"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28D64265-27A1-41D3-B2F4-E6C45E717D0E}"/>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algn="l"/>
            <a:endParaRPr lang="en-CA" dirty="0"/>
          </a:p>
        </p:txBody>
      </p:sp>
      <p:pic>
        <p:nvPicPr>
          <p:cNvPr id="7" name="Picture 6" descr="Text&#10;&#10;Description automatically generated">
            <a:extLst>
              <a:ext uri="{FF2B5EF4-FFF2-40B4-BE49-F238E27FC236}">
                <a16:creationId xmlns:a16="http://schemas.microsoft.com/office/drawing/2014/main" id="{50525712-364C-EC32-5908-7196E4C8EE77}"/>
              </a:ext>
            </a:extLst>
          </p:cNvPr>
          <p:cNvPicPr>
            <a:picLocks noChangeAspect="1"/>
          </p:cNvPicPr>
          <p:nvPr userDrawn="1"/>
        </p:nvPicPr>
        <p:blipFill>
          <a:blip r:embed="rId3"/>
          <a:stretch>
            <a:fillRect/>
          </a:stretch>
        </p:blipFill>
        <p:spPr>
          <a:xfrm>
            <a:off x="7775374" y="5398165"/>
            <a:ext cx="2657313" cy="958185"/>
          </a:xfrm>
          <a:prstGeom prst="rect">
            <a:avLst/>
          </a:prstGeom>
        </p:spPr>
      </p:pic>
    </p:spTree>
    <p:extLst>
      <p:ext uri="{BB962C8B-B14F-4D97-AF65-F5344CB8AC3E}">
        <p14:creationId xmlns:p14="http://schemas.microsoft.com/office/powerpoint/2010/main" val="249019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screen Photo">
    <p:spTree>
      <p:nvGrpSpPr>
        <p:cNvPr id="1" name=""/>
        <p:cNvGrpSpPr/>
        <p:nvPr/>
      </p:nvGrpSpPr>
      <p:grpSpPr>
        <a:xfrm>
          <a:off x="0" y="0"/>
          <a:ext cx="0" cy="0"/>
          <a:chOff x="0" y="0"/>
          <a:chExt cx="0" cy="0"/>
        </a:xfrm>
      </p:grpSpPr>
      <p:pic>
        <p:nvPicPr>
          <p:cNvPr id="11" name="Picture 10" descr="A picture containing tree, outdoor, nature, forest&#10;&#10;Description automatically generated">
            <a:extLst>
              <a:ext uri="{FF2B5EF4-FFF2-40B4-BE49-F238E27FC236}">
                <a16:creationId xmlns:a16="http://schemas.microsoft.com/office/drawing/2014/main" id="{EBB7C728-32B0-4790-BD28-B36ABDECA57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214460" cy="6858001"/>
          </a:xfrm>
          <a:prstGeom prst="rect">
            <a:avLst/>
          </a:prstGeom>
        </p:spPr>
      </p:pic>
      <p:sp>
        <p:nvSpPr>
          <p:cNvPr id="13" name="Picture Placeholder 12">
            <a:extLst>
              <a:ext uri="{FF2B5EF4-FFF2-40B4-BE49-F238E27FC236}">
                <a16:creationId xmlns:a16="http://schemas.microsoft.com/office/drawing/2014/main" id="{2F9FC98D-6713-4178-90D6-70D8C5D179AD}"/>
              </a:ext>
            </a:extLst>
          </p:cNvPr>
          <p:cNvSpPr>
            <a:spLocks noGrp="1"/>
          </p:cNvSpPr>
          <p:nvPr>
            <p:ph type="pic" sz="quarter" idx="14" hasCustomPrompt="1"/>
          </p:nvPr>
        </p:nvSpPr>
        <p:spPr>
          <a:xfrm>
            <a:off x="0" y="0"/>
            <a:ext cx="12192000" cy="6858000"/>
          </a:xfrm>
          <a:noFill/>
        </p:spPr>
        <p:txBody>
          <a:bodyPr anchor="ctr">
            <a:normAutofit/>
          </a:bodyPr>
          <a:lstStyle>
            <a:lvl1pPr marL="0" indent="0" algn="ctr">
              <a:buNone/>
              <a:defRPr sz="1800">
                <a:solidFill>
                  <a:schemeClr val="bg1"/>
                </a:solidFill>
                <a:highlight>
                  <a:srgbClr val="3F3F3F"/>
                </a:highlight>
              </a:defRPr>
            </a:lvl1pPr>
          </a:lstStyle>
          <a:p>
            <a:br>
              <a:rPr lang="en-CA" dirty="0"/>
            </a:br>
            <a:br>
              <a:rPr lang="en-CA" dirty="0"/>
            </a:br>
            <a:r>
              <a:rPr lang="en-CA" dirty="0"/>
              <a:t>Click to change photo</a:t>
            </a:r>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674518" y="6356350"/>
            <a:ext cx="1009903" cy="365125"/>
          </a:xfrm>
          <a:solidFill>
            <a:srgbClr val="3F3F3F">
              <a:alpha val="74902"/>
            </a:srgbClr>
          </a:solidFill>
        </p:spPr>
        <p:txBody>
          <a:bodyPr/>
          <a:lstStyle>
            <a:lvl1pPr algn="ctr">
              <a:defRPr>
                <a:solidFill>
                  <a:schemeClr val="bg1"/>
                </a:solidFill>
              </a:defRPr>
            </a:lvl1pPr>
          </a:lstStyle>
          <a:p>
            <a:fld id="{0D6A37D0-138E-4D06-AD3A-826778EA7B7E}" type="datetime1">
              <a:rPr lang="en-CA" smtClean="0"/>
              <a:t>2024-06-25</a:t>
            </a:fld>
            <a:endParaRPr lang="en-CA"/>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a:solidFill>
            <a:srgbClr val="3F3F3F">
              <a:alpha val="74902"/>
            </a:srgbClr>
          </a:solidFill>
        </p:spPr>
        <p:txBody>
          <a:bodyPr/>
          <a:lstStyle>
            <a:lvl1pPr>
              <a:defRPr>
                <a:solidFill>
                  <a:schemeClr val="bg1"/>
                </a:solidFill>
              </a:defRPr>
            </a:lvl1pPr>
          </a:lstStyle>
          <a:p>
            <a:endParaRPr lang="en-CA" dirty="0"/>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10683875" y="6356350"/>
            <a:ext cx="441324" cy="365125"/>
          </a:xfrm>
          <a:solidFill>
            <a:srgbClr val="3F3F3F">
              <a:alpha val="74902"/>
            </a:srgbClr>
          </a:solidFill>
        </p:spPr>
        <p:txBody>
          <a:bodyPr/>
          <a:lstStyle>
            <a:lvl1pPr algn="ctr">
              <a:defRPr>
                <a:solidFill>
                  <a:schemeClr val="bg1"/>
                </a:solidFill>
              </a:defRPr>
            </a:lvl1pPr>
          </a:lstStyle>
          <a:p>
            <a:fld id="{C9A5642E-E65E-4FF9-8B3D-340166719BFC}" type="slidenum">
              <a:rPr lang="en-CA" smtClean="0"/>
              <a:pPr/>
              <a:t>‹#›</a:t>
            </a:fld>
            <a:endParaRPr lang="en-CA"/>
          </a:p>
        </p:txBody>
      </p:sp>
    </p:spTree>
    <p:extLst>
      <p:ext uri="{BB962C8B-B14F-4D97-AF65-F5344CB8AC3E}">
        <p14:creationId xmlns:p14="http://schemas.microsoft.com/office/powerpoint/2010/main" val="1334475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Image Title Slide">
    <p:bg>
      <p:bgPr>
        <a:solidFill>
          <a:schemeClr val="bg1"/>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7AADEAAE-42D7-470D-A802-799D88B1AE68}"/>
              </a:ext>
            </a:extLst>
          </p:cNvPr>
          <p:cNvGrpSpPr/>
          <p:nvPr userDrawn="1"/>
        </p:nvGrpSpPr>
        <p:grpSpPr>
          <a:xfrm>
            <a:off x="-3" y="0"/>
            <a:ext cx="12192003" cy="5297489"/>
            <a:chOff x="-3" y="0"/>
            <a:chExt cx="12192003" cy="5297489"/>
          </a:xfrm>
        </p:grpSpPr>
        <p:pic>
          <p:nvPicPr>
            <p:cNvPr id="10" name="Picture 9">
              <a:extLst>
                <a:ext uri="{FF2B5EF4-FFF2-40B4-BE49-F238E27FC236}">
                  <a16:creationId xmlns:a16="http://schemas.microsoft.com/office/drawing/2014/main" id="{DC31BA39-8C8B-469B-9D2C-960F65A550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 y="0"/>
              <a:ext cx="6095996" cy="2648744"/>
            </a:xfrm>
            <a:prstGeom prst="rect">
              <a:avLst/>
            </a:prstGeom>
          </p:spPr>
        </p:pic>
        <p:pic>
          <p:nvPicPr>
            <p:cNvPr id="11" name="Picture 10">
              <a:extLst>
                <a:ext uri="{FF2B5EF4-FFF2-40B4-BE49-F238E27FC236}">
                  <a16:creationId xmlns:a16="http://schemas.microsoft.com/office/drawing/2014/main" id="{1FA1BD1D-9867-4E96-8D64-C714CADDD08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6095999" y="1"/>
              <a:ext cx="6096001" cy="2648744"/>
            </a:xfrm>
            <a:prstGeom prst="rect">
              <a:avLst/>
            </a:prstGeom>
          </p:spPr>
        </p:pic>
        <p:pic>
          <p:nvPicPr>
            <p:cNvPr id="12" name="Picture 11">
              <a:extLst>
                <a:ext uri="{FF2B5EF4-FFF2-40B4-BE49-F238E27FC236}">
                  <a16:creationId xmlns:a16="http://schemas.microsoft.com/office/drawing/2014/main" id="{4C1DDC47-578C-4B9C-9DA0-0DEF3BBE5E81}"/>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 y="2648745"/>
              <a:ext cx="6096001" cy="2648744"/>
            </a:xfrm>
            <a:prstGeom prst="rect">
              <a:avLst/>
            </a:prstGeom>
          </p:spPr>
        </p:pic>
        <p:pic>
          <p:nvPicPr>
            <p:cNvPr id="13" name="Picture 12">
              <a:extLst>
                <a:ext uri="{FF2B5EF4-FFF2-40B4-BE49-F238E27FC236}">
                  <a16:creationId xmlns:a16="http://schemas.microsoft.com/office/drawing/2014/main" id="{B4EDCCF4-98C2-47BA-9408-486E8C4C9004}"/>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6095995" y="2648745"/>
              <a:ext cx="6096000" cy="2648744"/>
            </a:xfrm>
            <a:prstGeom prst="rect">
              <a:avLst/>
            </a:prstGeom>
          </p:spPr>
        </p:pic>
      </p:grpSp>
      <p:sp>
        <p:nvSpPr>
          <p:cNvPr id="2" name="Title 1">
            <a:extLst>
              <a:ext uri="{FF2B5EF4-FFF2-40B4-BE49-F238E27FC236}">
                <a16:creationId xmlns:a16="http://schemas.microsoft.com/office/drawing/2014/main" id="{3D304A06-44A9-4C4A-AA2C-4E64D3DF63A9}"/>
              </a:ext>
            </a:extLst>
          </p:cNvPr>
          <p:cNvSpPr>
            <a:spLocks noGrp="1"/>
          </p:cNvSpPr>
          <p:nvPr userDrawn="1">
            <p:ph type="ctrTitle" hasCustomPrompt="1"/>
          </p:nvPr>
        </p:nvSpPr>
        <p:spPr>
          <a:xfrm>
            <a:off x="1071868" y="5470193"/>
            <a:ext cx="7169764" cy="738689"/>
          </a:xfrm>
        </p:spPr>
        <p:txBody>
          <a:bodyPr anchor="b">
            <a:normAutofit/>
          </a:bodyPr>
          <a:lstStyle>
            <a:lvl1pPr algn="l">
              <a:defRPr sz="4400">
                <a:solidFill>
                  <a:schemeClr val="accent1"/>
                </a:solidFill>
              </a:defRPr>
            </a:lvl1pPr>
          </a:lstStyle>
          <a:p>
            <a:r>
              <a:rPr lang="en-US" dirty="0"/>
              <a:t>This is an alternative title slide</a:t>
            </a:r>
            <a:endParaRPr lang="en-CA" dirty="0"/>
          </a:p>
        </p:txBody>
      </p:sp>
      <p:sp>
        <p:nvSpPr>
          <p:cNvPr id="3" name="Subtitle 2">
            <a:extLst>
              <a:ext uri="{FF2B5EF4-FFF2-40B4-BE49-F238E27FC236}">
                <a16:creationId xmlns:a16="http://schemas.microsoft.com/office/drawing/2014/main" id="{0015867C-92E4-48D7-B67E-A8BEC8164DED}"/>
              </a:ext>
            </a:extLst>
          </p:cNvPr>
          <p:cNvSpPr>
            <a:spLocks noGrp="1"/>
          </p:cNvSpPr>
          <p:nvPr userDrawn="1">
            <p:ph type="subTitle" idx="1" hasCustomPrompt="1"/>
          </p:nvPr>
        </p:nvSpPr>
        <p:spPr>
          <a:xfrm>
            <a:off x="1071868" y="6180638"/>
            <a:ext cx="7169764" cy="492709"/>
          </a:xfr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Optionally, you can put a subtitle here</a:t>
            </a:r>
            <a:endParaRPr lang="en-CA" dirty="0"/>
          </a:p>
        </p:txBody>
      </p:sp>
      <p:sp>
        <p:nvSpPr>
          <p:cNvPr id="6" name="Slide Number Placeholder 5">
            <a:extLst>
              <a:ext uri="{FF2B5EF4-FFF2-40B4-BE49-F238E27FC236}">
                <a16:creationId xmlns:a16="http://schemas.microsoft.com/office/drawing/2014/main" id="{3966A78F-F9B6-458C-B154-F1002D4E6F84}"/>
              </a:ext>
            </a:extLst>
          </p:cNvPr>
          <p:cNvSpPr>
            <a:spLocks noGrp="1"/>
          </p:cNvSpPr>
          <p:nvPr userDrawn="1">
            <p:ph type="sldNum" sz="quarter" idx="12"/>
          </p:nvPr>
        </p:nvSpPr>
        <p:spPr>
          <a:xfrm>
            <a:off x="11413708" y="6356350"/>
            <a:ext cx="438149" cy="365125"/>
          </a:xfrm>
          <a:noFill/>
        </p:spPr>
        <p:txBody>
          <a:bodyPr/>
          <a:lstStyle>
            <a:lvl1pPr algn="ctr">
              <a:defRPr>
                <a:solidFill>
                  <a:schemeClr val="tx1"/>
                </a:solidFill>
              </a:defRPr>
            </a:lvl1pPr>
          </a:lstStyle>
          <a:p>
            <a:fld id="{C9A5642E-E65E-4FF9-8B3D-340166719BFC}" type="slidenum">
              <a:rPr lang="en-CA" smtClean="0"/>
              <a:pPr/>
              <a:t>‹#›</a:t>
            </a:fld>
            <a:endParaRPr lang="en-CA" dirty="0"/>
          </a:p>
        </p:txBody>
      </p:sp>
      <p:grpSp>
        <p:nvGrpSpPr>
          <p:cNvPr id="16" name="Group 15">
            <a:extLst>
              <a:ext uri="{FF2B5EF4-FFF2-40B4-BE49-F238E27FC236}">
                <a16:creationId xmlns:a16="http://schemas.microsoft.com/office/drawing/2014/main" id="{C00CD3D4-6FA7-4EF8-855C-566922A9375C}"/>
              </a:ext>
            </a:extLst>
          </p:cNvPr>
          <p:cNvGrpSpPr/>
          <p:nvPr userDrawn="1"/>
        </p:nvGrpSpPr>
        <p:grpSpPr>
          <a:xfrm>
            <a:off x="4092028" y="0"/>
            <a:ext cx="8099971" cy="3253565"/>
            <a:chOff x="4092028" y="0"/>
            <a:chExt cx="8099971" cy="3253565"/>
          </a:xfrm>
        </p:grpSpPr>
        <p:pic>
          <p:nvPicPr>
            <p:cNvPr id="17" name="Graphic 16">
              <a:extLst>
                <a:ext uri="{FF2B5EF4-FFF2-40B4-BE49-F238E27FC236}">
                  <a16:creationId xmlns:a16="http://schemas.microsoft.com/office/drawing/2014/main" id="{E86A4F8B-B18F-4E4C-B402-689E663C5876}"/>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4092028" y="1"/>
              <a:ext cx="2003969" cy="604820"/>
            </a:xfrm>
            <a:prstGeom prst="rect">
              <a:avLst/>
            </a:prstGeom>
          </p:spPr>
        </p:pic>
        <p:pic>
          <p:nvPicPr>
            <p:cNvPr id="18" name="Graphic 17">
              <a:extLst>
                <a:ext uri="{FF2B5EF4-FFF2-40B4-BE49-F238E27FC236}">
                  <a16:creationId xmlns:a16="http://schemas.microsoft.com/office/drawing/2014/main" id="{1FBF3BB4-8376-461E-8AAC-3820A424507B}"/>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9643692" y="0"/>
              <a:ext cx="2548307" cy="604820"/>
            </a:xfrm>
            <a:prstGeom prst="rect">
              <a:avLst/>
            </a:prstGeom>
          </p:spPr>
        </p:pic>
        <p:pic>
          <p:nvPicPr>
            <p:cNvPr id="19" name="Graphic 18">
              <a:extLst>
                <a:ext uri="{FF2B5EF4-FFF2-40B4-BE49-F238E27FC236}">
                  <a16:creationId xmlns:a16="http://schemas.microsoft.com/office/drawing/2014/main" id="{485D167C-DFD2-4B67-89E1-D0177D47E131}"/>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4132346" y="2648744"/>
              <a:ext cx="1963648" cy="604819"/>
            </a:xfrm>
            <a:prstGeom prst="rect">
              <a:avLst/>
            </a:prstGeom>
          </p:spPr>
        </p:pic>
        <p:pic>
          <p:nvPicPr>
            <p:cNvPr id="20" name="Graphic 19">
              <a:extLst>
                <a:ext uri="{FF2B5EF4-FFF2-40B4-BE49-F238E27FC236}">
                  <a16:creationId xmlns:a16="http://schemas.microsoft.com/office/drawing/2014/main" id="{6CD48251-91DA-4BBD-AA6E-872E1A4E14F1}"/>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10313014" y="2648745"/>
              <a:ext cx="1878973" cy="604820"/>
            </a:xfrm>
            <a:prstGeom prst="rect">
              <a:avLst/>
            </a:prstGeom>
          </p:spPr>
        </p:pic>
      </p:grpSp>
      <p:sp>
        <p:nvSpPr>
          <p:cNvPr id="9" name="Picture Placeholder 8">
            <a:extLst>
              <a:ext uri="{FF2B5EF4-FFF2-40B4-BE49-F238E27FC236}">
                <a16:creationId xmlns:a16="http://schemas.microsoft.com/office/drawing/2014/main" id="{172E300F-6280-454E-8374-D33F43CF8883}"/>
              </a:ext>
            </a:extLst>
          </p:cNvPr>
          <p:cNvSpPr>
            <a:spLocks noGrp="1"/>
          </p:cNvSpPr>
          <p:nvPr>
            <p:ph type="pic" sz="quarter" idx="13" hasCustomPrompt="1"/>
          </p:nvPr>
        </p:nvSpPr>
        <p:spPr>
          <a:xfrm>
            <a:off x="0" y="0"/>
            <a:ext cx="12192000" cy="5305425"/>
          </a:xfrm>
          <a:noFill/>
        </p:spPr>
        <p:txBody>
          <a:bodyPr anchor="ctr">
            <a:normAutofit/>
          </a:bodyPr>
          <a:lstStyle>
            <a:lvl1pPr marL="0" indent="0" algn="ctr">
              <a:buNone/>
              <a:defRPr sz="2000">
                <a:solidFill>
                  <a:schemeClr val="bg1"/>
                </a:solidFill>
                <a:highlight>
                  <a:srgbClr val="3F3F3F"/>
                </a:highlight>
              </a:defRPr>
            </a:lvl1pPr>
          </a:lstStyle>
          <a:p>
            <a:br>
              <a:rPr lang="en-CA" dirty="0"/>
            </a:br>
            <a:br>
              <a:rPr lang="en-CA" dirty="0"/>
            </a:br>
            <a:br>
              <a:rPr lang="en-CA" dirty="0"/>
            </a:br>
            <a:br>
              <a:rPr lang="en-CA" dirty="0"/>
            </a:br>
            <a:r>
              <a:rPr lang="en-CA" dirty="0"/>
              <a:t>Click to change picture</a:t>
            </a:r>
          </a:p>
        </p:txBody>
      </p:sp>
      <p:pic>
        <p:nvPicPr>
          <p:cNvPr id="4" name="Picture 3" descr="Text&#10;&#10;Description automatically generated">
            <a:extLst>
              <a:ext uri="{FF2B5EF4-FFF2-40B4-BE49-F238E27FC236}">
                <a16:creationId xmlns:a16="http://schemas.microsoft.com/office/drawing/2014/main" id="{D7FC03B0-1189-7463-8E20-9208CFB8FB13}"/>
              </a:ext>
            </a:extLst>
          </p:cNvPr>
          <p:cNvPicPr>
            <a:picLocks noChangeAspect="1"/>
          </p:cNvPicPr>
          <p:nvPr userDrawn="1"/>
        </p:nvPicPr>
        <p:blipFill>
          <a:blip r:embed="rId14"/>
          <a:stretch>
            <a:fillRect/>
          </a:stretch>
        </p:blipFill>
        <p:spPr>
          <a:xfrm>
            <a:off x="8756395" y="5570115"/>
            <a:ext cx="2657313" cy="958185"/>
          </a:xfrm>
          <a:prstGeom prst="rect">
            <a:avLst/>
          </a:prstGeom>
        </p:spPr>
      </p:pic>
    </p:spTree>
    <p:extLst>
      <p:ext uri="{BB962C8B-B14F-4D97-AF65-F5344CB8AC3E}">
        <p14:creationId xmlns:p14="http://schemas.microsoft.com/office/powerpoint/2010/main" val="14157130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1059542" y="359234"/>
            <a:ext cx="10065657" cy="524044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8" cy="365125"/>
          </a:xfrm>
        </p:spPr>
        <p:txBody>
          <a:bodyPr/>
          <a:lstStyle/>
          <a:p>
            <a:fld id="{54C94209-9E8B-4C0A-9BFE-8CDC2FE85269}" type="datetime1">
              <a:rPr lang="en-CA" smtClean="0"/>
              <a:t>2024-06-25</a:t>
            </a:fld>
            <a:endParaRPr lang="en-CA"/>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fld id="{C9A5642E-E65E-4FF9-8B3D-340166719BFC}" type="slidenum">
              <a:rPr lang="en-CA" smtClean="0"/>
              <a:t>‹#›</a:t>
            </a:fld>
            <a:endParaRPr lang="en-CA"/>
          </a:p>
        </p:txBody>
      </p:sp>
      <p:sp>
        <p:nvSpPr>
          <p:cNvPr id="8" name="Rectangle 7">
            <a:extLst>
              <a:ext uri="{FF2B5EF4-FFF2-40B4-BE49-F238E27FC236}">
                <a16:creationId xmlns:a16="http://schemas.microsoft.com/office/drawing/2014/main" id="{68A5EEE7-61E4-417D-AD61-C57F40900341}"/>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algn="l"/>
            <a:endParaRPr lang="en-CA" dirty="0"/>
          </a:p>
        </p:txBody>
      </p:sp>
      <p:pic>
        <p:nvPicPr>
          <p:cNvPr id="2" name="Picture 1" descr="Text&#10;&#10;Description automatically generated">
            <a:extLst>
              <a:ext uri="{FF2B5EF4-FFF2-40B4-BE49-F238E27FC236}">
                <a16:creationId xmlns:a16="http://schemas.microsoft.com/office/drawing/2014/main" id="{C5FAC2B7-C411-760D-B6A9-6BB48EB46D68}"/>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549382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475FF5-FA83-42D7-8943-949EC408F7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CA" dirty="0"/>
          </a:p>
        </p:txBody>
      </p:sp>
      <p:sp>
        <p:nvSpPr>
          <p:cNvPr id="3" name="Text Placeholder 2">
            <a:extLst>
              <a:ext uri="{FF2B5EF4-FFF2-40B4-BE49-F238E27FC236}">
                <a16:creationId xmlns:a16="http://schemas.microsoft.com/office/drawing/2014/main" id="{F2D952BA-7592-4CB1-AB7D-F50DB75339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a:extLst>
              <a:ext uri="{FF2B5EF4-FFF2-40B4-BE49-F238E27FC236}">
                <a16:creationId xmlns:a16="http://schemas.microsoft.com/office/drawing/2014/main" id="{BAD573D3-F500-4A1B-964E-36DE59D3C8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956B60-6F9A-4664-9408-DD86B6B2F0AD}" type="datetime1">
              <a:rPr lang="en-CA" smtClean="0"/>
              <a:t>2024-06-25</a:t>
            </a:fld>
            <a:endParaRPr lang="en-CA"/>
          </a:p>
        </p:txBody>
      </p:sp>
      <p:sp>
        <p:nvSpPr>
          <p:cNvPr id="5" name="Footer Placeholder 4">
            <a:extLst>
              <a:ext uri="{FF2B5EF4-FFF2-40B4-BE49-F238E27FC236}">
                <a16:creationId xmlns:a16="http://schemas.microsoft.com/office/drawing/2014/main" id="{A357BC96-95C9-4425-9F7D-8F129A10D2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839D6E85-9A5B-4AEC-896D-0C3D1D7B9F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A5642E-E65E-4FF9-8B3D-340166719BFC}" type="slidenum">
              <a:rPr lang="en-CA" smtClean="0"/>
              <a:t>‹#›</a:t>
            </a:fld>
            <a:endParaRPr lang="en-CA"/>
          </a:p>
        </p:txBody>
      </p:sp>
    </p:spTree>
    <p:extLst>
      <p:ext uri="{BB962C8B-B14F-4D97-AF65-F5344CB8AC3E}">
        <p14:creationId xmlns:p14="http://schemas.microsoft.com/office/powerpoint/2010/main" val="2077081047"/>
      </p:ext>
    </p:extLst>
  </p:cSld>
  <p:clrMap bg1="lt1" tx1="dk1" bg2="lt2" tx2="dk2" accent1="accent1" accent2="accent2" accent3="accent3" accent4="accent4" accent5="accent5" accent6="accent6" hlink="hlink" folHlink="folHlink"/>
  <p:sldLayoutIdLst>
    <p:sldLayoutId id="2147483672" r:id="rId1"/>
    <p:sldLayoutId id="2147483660" r:id="rId2"/>
    <p:sldLayoutId id="2147483678" r:id="rId3"/>
    <p:sldLayoutId id="2147483680" r:id="rId4"/>
    <p:sldLayoutId id="2147483674" r:id="rId5"/>
    <p:sldLayoutId id="2147483679" r:id="rId6"/>
    <p:sldLayoutId id="2147483675" r:id="rId7"/>
    <p:sldLayoutId id="2147483673" r:id="rId8"/>
    <p:sldLayoutId id="2147483676" r:id="rId9"/>
    <p:sldLayoutId id="2147483661" r:id="rId10"/>
    <p:sldLayoutId id="2147483662" r:id="rId11"/>
    <p:sldLayoutId id="2147483664" r:id="rId12"/>
    <p:sldLayoutId id="2147483677" r:id="rId13"/>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700"/>
        </a:spcAft>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700"/>
        </a:spcAft>
        <a:buClr>
          <a:schemeClr val="bg1">
            <a:lumMod val="75000"/>
          </a:schemeClr>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700"/>
        </a:spcAft>
        <a:buClr>
          <a:schemeClr val="bg1">
            <a:lumMod val="75000"/>
          </a:schemeClr>
        </a:buClr>
        <a:buFont typeface="Wingdings" panose="05000000000000000000" pitchFamily="2" charset="2"/>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700"/>
        </a:spcAft>
        <a:buClr>
          <a:schemeClr val="bg1">
            <a:lumMod val="75000"/>
          </a:schemeClr>
        </a:buClr>
        <a:buFont typeface="Wingdings" panose="05000000000000000000" pitchFamily="2" charset="2"/>
        <a:buChar char="§"/>
        <a:defRPr sz="2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700"/>
        </a:spcAft>
        <a:buClr>
          <a:schemeClr val="bg1">
            <a:lumMod val="75000"/>
          </a:schemeClr>
        </a:buClr>
        <a:buFont typeface="Wingdings" panose="05000000000000000000" pitchFamily="2" charset="2"/>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7.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17.png"/><Relationship Id="rId4"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17.png"/><Relationship Id="rId5" Type="http://schemas.openxmlformats.org/officeDocument/2006/relationships/image" Target="../media/image18.jpe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7.png"/><Relationship Id="rId5" Type="http://schemas.openxmlformats.org/officeDocument/2006/relationships/image" Target="../media/image19.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7.png"/><Relationship Id="rId5" Type="http://schemas.openxmlformats.org/officeDocument/2006/relationships/image" Target="../media/image20.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7.png"/><Relationship Id="rId5" Type="http://schemas.openxmlformats.org/officeDocument/2006/relationships/image" Target="../media/image2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2.png"/><Relationship Id="rId5" Type="http://schemas.openxmlformats.org/officeDocument/2006/relationships/image" Target="../media/image17.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3.png"/><Relationship Id="rId5" Type="http://schemas.openxmlformats.org/officeDocument/2006/relationships/image" Target="../media/image17.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4.jpeg"/><Relationship Id="rId5" Type="http://schemas.openxmlformats.org/officeDocument/2006/relationships/image" Target="../media/image17.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image" Target="../media/image17.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5.png"/><Relationship Id="rId5" Type="http://schemas.openxmlformats.org/officeDocument/2006/relationships/hyperlink" Target="mailto:ess.reporting@gov.bc.ca" TargetMode="Externa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E0AD6-B47A-4C18-87A6-7B17241A64F8}"/>
              </a:ext>
            </a:extLst>
          </p:cNvPr>
          <p:cNvSpPr>
            <a:spLocks noGrp="1"/>
          </p:cNvSpPr>
          <p:nvPr>
            <p:ph type="ctrTitle"/>
          </p:nvPr>
        </p:nvSpPr>
        <p:spPr>
          <a:xfrm>
            <a:off x="1524000" y="1405467"/>
            <a:ext cx="9144000" cy="2023533"/>
          </a:xfrm>
        </p:spPr>
        <p:txBody>
          <a:bodyPr>
            <a:normAutofit/>
          </a:bodyPr>
          <a:lstStyle/>
          <a:p>
            <a:r>
              <a:rPr lang="en-CA" dirty="0">
                <a:latin typeface="BC Sans" pitchFamily="2" charset="0"/>
                <a:ea typeface="BC Sans" pitchFamily="2" charset="0"/>
              </a:rPr>
              <a:t>Fraud Awareness for ESS</a:t>
            </a:r>
          </a:p>
        </p:txBody>
      </p:sp>
      <p:sp>
        <p:nvSpPr>
          <p:cNvPr id="4" name="Slide Number Placeholder 3">
            <a:extLst>
              <a:ext uri="{FF2B5EF4-FFF2-40B4-BE49-F238E27FC236}">
                <a16:creationId xmlns:a16="http://schemas.microsoft.com/office/drawing/2014/main" id="{846B0245-E454-819A-1E0B-4D4D61B7B839}"/>
              </a:ext>
            </a:extLst>
          </p:cNvPr>
          <p:cNvSpPr>
            <a:spLocks noGrp="1"/>
          </p:cNvSpPr>
          <p:nvPr>
            <p:ph type="sldNum" sz="quarter" idx="12"/>
          </p:nvPr>
        </p:nvSpPr>
        <p:spPr/>
        <p:txBody>
          <a:bodyPr/>
          <a:lstStyle/>
          <a:p>
            <a:fld id="{C9A5642E-E65E-4FF9-8B3D-340166719BFC}" type="slidenum">
              <a:rPr lang="en-CA" smtClean="0"/>
              <a:t>1</a:t>
            </a:fld>
            <a:endParaRPr lang="en-CA" dirty="0"/>
          </a:p>
        </p:txBody>
      </p:sp>
      <p:pic>
        <p:nvPicPr>
          <p:cNvPr id="6" name="Audio 5">
            <a:hlinkClick r:id="" action="ppaction://media"/>
            <a:extLst>
              <a:ext uri="{FF2B5EF4-FFF2-40B4-BE49-F238E27FC236}">
                <a16:creationId xmlns:a16="http://schemas.microsoft.com/office/drawing/2014/main" id="{CEBBC24B-2050-6BBD-996D-8B6B51A5BB12}"/>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494334036"/>
      </p:ext>
    </p:extLst>
  </p:cSld>
  <p:clrMapOvr>
    <a:masterClrMapping/>
  </p:clrMapOvr>
  <mc:AlternateContent xmlns:mc="http://schemas.openxmlformats.org/markup-compatibility/2006" xmlns:p14="http://schemas.microsoft.com/office/powerpoint/2010/main">
    <mc:Choice Requires="p14">
      <p:transition spd="slow" p14:dur="2000" advTm="4136"/>
    </mc:Choice>
    <mc:Fallback xmlns="">
      <p:transition spd="slow" advTm="41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EFE70-5AB1-659B-7965-0447FEE907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8DD26E-9A7B-F487-34DB-F99E16BBAF99}"/>
              </a:ext>
            </a:extLst>
          </p:cNvPr>
          <p:cNvSpPr>
            <a:spLocks noGrp="1"/>
          </p:cNvSpPr>
          <p:nvPr>
            <p:ph type="ctrTitle"/>
          </p:nvPr>
        </p:nvSpPr>
        <p:spPr>
          <a:xfrm>
            <a:off x="1524000" y="1405467"/>
            <a:ext cx="9144000" cy="2023533"/>
          </a:xfrm>
        </p:spPr>
        <p:txBody>
          <a:bodyPr>
            <a:normAutofit/>
          </a:bodyPr>
          <a:lstStyle/>
          <a:p>
            <a:r>
              <a:rPr lang="en-CA" dirty="0">
                <a:latin typeface="BC Sans" pitchFamily="2" charset="0"/>
                <a:ea typeface="BC Sans" pitchFamily="2" charset="0"/>
              </a:rPr>
              <a:t>Fraud Awareness for ESS</a:t>
            </a:r>
          </a:p>
        </p:txBody>
      </p:sp>
      <p:sp>
        <p:nvSpPr>
          <p:cNvPr id="4" name="Slide Number Placeholder 3">
            <a:extLst>
              <a:ext uri="{FF2B5EF4-FFF2-40B4-BE49-F238E27FC236}">
                <a16:creationId xmlns:a16="http://schemas.microsoft.com/office/drawing/2014/main" id="{F538845E-F601-2369-68AD-6B32753C639A}"/>
              </a:ext>
            </a:extLst>
          </p:cNvPr>
          <p:cNvSpPr>
            <a:spLocks noGrp="1"/>
          </p:cNvSpPr>
          <p:nvPr>
            <p:ph type="sldNum" sz="quarter" idx="12"/>
          </p:nvPr>
        </p:nvSpPr>
        <p:spPr/>
        <p:txBody>
          <a:bodyPr/>
          <a:lstStyle/>
          <a:p>
            <a:fld id="{C9A5642E-E65E-4FF9-8B3D-340166719BFC}" type="slidenum">
              <a:rPr lang="en-CA" smtClean="0"/>
              <a:t>10</a:t>
            </a:fld>
            <a:endParaRPr lang="en-CA" dirty="0"/>
          </a:p>
        </p:txBody>
      </p:sp>
      <p:pic>
        <p:nvPicPr>
          <p:cNvPr id="6" name="Audio 5">
            <a:hlinkClick r:id="" action="ppaction://media"/>
            <a:extLst>
              <a:ext uri="{FF2B5EF4-FFF2-40B4-BE49-F238E27FC236}">
                <a16:creationId xmlns:a16="http://schemas.microsoft.com/office/drawing/2014/main" id="{7C414969-EDBA-578A-B9D5-C7FAA523187C}"/>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44920168"/>
      </p:ext>
    </p:extLst>
  </p:cSld>
  <p:clrMapOvr>
    <a:masterClrMapping/>
  </p:clrMapOvr>
  <mc:AlternateContent xmlns:mc="http://schemas.openxmlformats.org/markup-compatibility/2006" xmlns:p14="http://schemas.microsoft.com/office/powerpoint/2010/main">
    <mc:Choice Requires="p14">
      <p:transition spd="slow" p14:dur="2000" advTm="4814"/>
    </mc:Choice>
    <mc:Fallback xmlns="">
      <p:transition spd="slow" advTm="48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16E2E-B221-9640-ACD5-36D93442E47B}"/>
              </a:ext>
            </a:extLst>
          </p:cNvPr>
          <p:cNvSpPr>
            <a:spLocks noGrp="1"/>
          </p:cNvSpPr>
          <p:nvPr>
            <p:ph type="title"/>
          </p:nvPr>
        </p:nvSpPr>
        <p:spPr>
          <a:xfrm>
            <a:off x="1059542" y="365126"/>
            <a:ext cx="10065658" cy="817404"/>
          </a:xfrm>
        </p:spPr>
        <p:txBody>
          <a:bodyPr anchor="b">
            <a:normAutofit/>
          </a:bodyPr>
          <a:lstStyle/>
          <a:p>
            <a:pPr algn="ctr"/>
            <a:r>
              <a:rPr lang="en-CA" dirty="0">
                <a:latin typeface="BC Sans" pitchFamily="2" charset="0"/>
                <a:ea typeface="BC Sans" pitchFamily="2" charset="0"/>
              </a:rPr>
              <a:t>Objectives &amp; Outcomes </a:t>
            </a:r>
            <a:endParaRPr lang="en-US" dirty="0">
              <a:latin typeface="BC Sans" pitchFamily="2" charset="0"/>
              <a:ea typeface="BC Sans" pitchFamily="2" charset="0"/>
            </a:endParaRPr>
          </a:p>
        </p:txBody>
      </p:sp>
      <p:sp>
        <p:nvSpPr>
          <p:cNvPr id="3" name="Content Placeholder 2">
            <a:extLst>
              <a:ext uri="{FF2B5EF4-FFF2-40B4-BE49-F238E27FC236}">
                <a16:creationId xmlns:a16="http://schemas.microsoft.com/office/drawing/2014/main" id="{BEF6B3CA-FCE0-AF4F-8B7C-6F181364F7CA}"/>
              </a:ext>
            </a:extLst>
          </p:cNvPr>
          <p:cNvSpPr>
            <a:spLocks noGrp="1"/>
          </p:cNvSpPr>
          <p:nvPr>
            <p:ph idx="1"/>
          </p:nvPr>
        </p:nvSpPr>
        <p:spPr>
          <a:xfrm>
            <a:off x="825365" y="1181076"/>
            <a:ext cx="6800729" cy="4689146"/>
          </a:xfrm>
        </p:spPr>
        <p:txBody>
          <a:bodyPr>
            <a:normAutofit fontScale="40000" lnSpcReduction="20000"/>
          </a:bodyPr>
          <a:lstStyle/>
          <a:p>
            <a:pPr marL="0" indent="0">
              <a:buNone/>
            </a:pPr>
            <a:endParaRPr lang="en-US" sz="2400" dirty="0"/>
          </a:p>
          <a:p>
            <a:pPr>
              <a:lnSpc>
                <a:spcPct val="120000"/>
              </a:lnSpc>
            </a:pPr>
            <a:r>
              <a:rPr lang="en-US" sz="3800" b="1" dirty="0">
                <a:latin typeface="BC Sans" pitchFamily="2" charset="0"/>
                <a:ea typeface="BC Sans" pitchFamily="2" charset="0"/>
              </a:rPr>
              <a:t>Once you have completed this module, you will…</a:t>
            </a:r>
          </a:p>
          <a:p>
            <a:pPr marL="0" indent="0">
              <a:lnSpc>
                <a:spcPct val="120000"/>
              </a:lnSpc>
              <a:buNone/>
            </a:pPr>
            <a:endParaRPr lang="en-US" sz="3800" b="1" dirty="0">
              <a:latin typeface="BC Sans" pitchFamily="2" charset="0"/>
              <a:ea typeface="BC Sans" pitchFamily="2" charset="0"/>
            </a:endParaRPr>
          </a:p>
          <a:p>
            <a:r>
              <a:rPr lang="en-US" sz="3800" dirty="0">
                <a:latin typeface="BC Sans" pitchFamily="2" charset="0"/>
                <a:ea typeface="BC Sans" pitchFamily="2" charset="0"/>
              </a:rPr>
              <a:t>Be able to define fraud</a:t>
            </a:r>
          </a:p>
          <a:p>
            <a:pPr marL="0" indent="0">
              <a:buNone/>
            </a:pPr>
            <a:endParaRPr lang="en-US" sz="3800" dirty="0">
              <a:latin typeface="BC Sans" pitchFamily="2" charset="0"/>
              <a:ea typeface="BC Sans" pitchFamily="2" charset="0"/>
            </a:endParaRPr>
          </a:p>
          <a:p>
            <a:r>
              <a:rPr lang="en-US" sz="3800" dirty="0">
                <a:latin typeface="BC Sans" pitchFamily="2" charset="0"/>
                <a:ea typeface="BC Sans" pitchFamily="2" charset="0"/>
              </a:rPr>
              <a:t>Have a better understanding of fraud as it relates to Emergency Support Services (ESS) &amp; Evacuation Registration and Assistance (ERA) </a:t>
            </a:r>
          </a:p>
          <a:p>
            <a:pPr marL="0" indent="0">
              <a:buNone/>
            </a:pPr>
            <a:endParaRPr lang="en-US" sz="3800" dirty="0">
              <a:latin typeface="BC Sans" pitchFamily="2" charset="0"/>
              <a:ea typeface="BC Sans" pitchFamily="2" charset="0"/>
            </a:endParaRPr>
          </a:p>
          <a:p>
            <a:r>
              <a:rPr lang="en-US" sz="3800" dirty="0">
                <a:latin typeface="BC Sans" pitchFamily="2" charset="0"/>
                <a:ea typeface="BC Sans" pitchFamily="2" charset="0"/>
              </a:rPr>
              <a:t>Understand responsibilities as a Public Safety Lifeline Volunteer (PSLV)</a:t>
            </a:r>
          </a:p>
          <a:p>
            <a:pPr marL="0" indent="0">
              <a:buNone/>
            </a:pPr>
            <a:endParaRPr lang="en-US" sz="3800" dirty="0">
              <a:latin typeface="BC Sans" pitchFamily="2" charset="0"/>
              <a:ea typeface="BC Sans" pitchFamily="2" charset="0"/>
            </a:endParaRPr>
          </a:p>
          <a:p>
            <a:r>
              <a:rPr lang="en-US" sz="3800" dirty="0">
                <a:latin typeface="BC Sans" pitchFamily="2" charset="0"/>
                <a:ea typeface="BC Sans" pitchFamily="2" charset="0"/>
              </a:rPr>
              <a:t>Know how to recognize and report </a:t>
            </a:r>
          </a:p>
          <a:p>
            <a:endParaRPr lang="en-US" sz="2400" dirty="0"/>
          </a:p>
        </p:txBody>
      </p:sp>
      <p:sp>
        <p:nvSpPr>
          <p:cNvPr id="4" name="Slide Number Placeholder 3">
            <a:extLst>
              <a:ext uri="{FF2B5EF4-FFF2-40B4-BE49-F238E27FC236}">
                <a16:creationId xmlns:a16="http://schemas.microsoft.com/office/drawing/2014/main" id="{24992A41-1E65-0AD3-6D0E-92C4681DCEC4}"/>
              </a:ext>
            </a:extLst>
          </p:cNvPr>
          <p:cNvSpPr>
            <a:spLocks noGrp="1"/>
          </p:cNvSpPr>
          <p:nvPr>
            <p:ph type="sldNum" sz="quarter" idx="12"/>
          </p:nvPr>
        </p:nvSpPr>
        <p:spPr>
          <a:xfrm>
            <a:off x="8610600" y="6356350"/>
            <a:ext cx="2514599" cy="365125"/>
          </a:xfrm>
        </p:spPr>
        <p:txBody>
          <a:bodyPr anchor="ctr">
            <a:normAutofit/>
          </a:bodyPr>
          <a:lstStyle/>
          <a:p>
            <a:pPr>
              <a:spcAft>
                <a:spcPts val="600"/>
              </a:spcAft>
            </a:pPr>
            <a:fld id="{1CA0CB2F-0DD9-A749-B345-89F1D0248F27}" type="slidenum">
              <a:rPr lang="en-US" smtClean="0"/>
              <a:pPr>
                <a:spcAft>
                  <a:spcPts val="600"/>
                </a:spcAft>
              </a:pPr>
              <a:t>2</a:t>
            </a:fld>
            <a:endParaRPr lang="en-US"/>
          </a:p>
        </p:txBody>
      </p:sp>
      <p:pic>
        <p:nvPicPr>
          <p:cNvPr id="1026" name="Picture 2" descr="589,400+ List Stock Photos, Pictures &amp; Royalty-Free Images - iStock | List  infographic, Checklist, List icon">
            <a:extLst>
              <a:ext uri="{FF2B5EF4-FFF2-40B4-BE49-F238E27FC236}">
                <a16:creationId xmlns:a16="http://schemas.microsoft.com/office/drawing/2014/main" id="{4F020BE6-BFF4-8473-E15E-CE4A610B0BC7}"/>
              </a:ext>
            </a:extLst>
          </p:cNvPr>
          <p:cNvPicPr>
            <a:picLocks noGrp="1" noChangeAspect="1" noChangeArrowheads="1"/>
          </p:cNvPicPr>
          <p:nvPr>
            <p:ph idx="13"/>
          </p:nvPr>
        </p:nvPicPr>
        <p:blipFill>
          <a:blip r:embed="rId5">
            <a:extLst>
              <a:ext uri="{28A0092B-C50C-407E-A947-70E740481C1C}">
                <a14:useLocalDpi xmlns:a14="http://schemas.microsoft.com/office/drawing/2010/main" val="0"/>
              </a:ext>
            </a:extLst>
          </a:blip>
          <a:srcRect/>
          <a:stretch>
            <a:fillRect/>
          </a:stretch>
        </p:blipFill>
        <p:spPr bwMode="auto">
          <a:xfrm>
            <a:off x="8007505" y="1666566"/>
            <a:ext cx="3720788" cy="3720788"/>
          </a:xfrm>
          <a:prstGeom prst="rect">
            <a:avLst/>
          </a:prstGeom>
          <a:noFill/>
          <a:extLst>
            <a:ext uri="{909E8E84-426E-40DD-AFC4-6F175D3DCCD1}">
              <a14:hiddenFill xmlns:a14="http://schemas.microsoft.com/office/drawing/2010/main">
                <a:solidFill>
                  <a:srgbClr val="FFFFFF"/>
                </a:solidFill>
              </a14:hiddenFill>
            </a:ext>
          </a:extLst>
        </p:spPr>
      </p:pic>
      <p:pic>
        <p:nvPicPr>
          <p:cNvPr id="7" name="Audio 6">
            <a:hlinkClick r:id="" action="ppaction://media"/>
            <a:extLst>
              <a:ext uri="{FF2B5EF4-FFF2-40B4-BE49-F238E27FC236}">
                <a16:creationId xmlns:a16="http://schemas.microsoft.com/office/drawing/2014/main" id="{2E1F135E-2013-1BB2-3134-8FF65FD9738B}"/>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138976254"/>
      </p:ext>
    </p:extLst>
  </p:cSld>
  <p:clrMapOvr>
    <a:masterClrMapping/>
  </p:clrMapOvr>
  <mc:AlternateContent xmlns:mc="http://schemas.openxmlformats.org/markup-compatibility/2006" xmlns:p14="http://schemas.microsoft.com/office/powerpoint/2010/main">
    <mc:Choice Requires="p14">
      <p:transition spd="slow" p14:dur="2000" advTm="26053"/>
    </mc:Choice>
    <mc:Fallback xmlns="">
      <p:transition spd="slow" advTm="26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16E2E-B221-9640-ACD5-36D93442E47B}"/>
              </a:ext>
            </a:extLst>
          </p:cNvPr>
          <p:cNvSpPr>
            <a:spLocks noGrp="1"/>
          </p:cNvSpPr>
          <p:nvPr>
            <p:ph type="title"/>
          </p:nvPr>
        </p:nvSpPr>
        <p:spPr>
          <a:xfrm>
            <a:off x="1063171" y="287067"/>
            <a:ext cx="10065658" cy="817404"/>
          </a:xfrm>
        </p:spPr>
        <p:txBody>
          <a:bodyPr anchor="b">
            <a:normAutofit/>
          </a:bodyPr>
          <a:lstStyle/>
          <a:p>
            <a:pPr algn="ctr"/>
            <a:r>
              <a:rPr lang="en-CA" dirty="0">
                <a:latin typeface="BC Sans" pitchFamily="2" charset="0"/>
                <a:ea typeface="BC Sans" pitchFamily="2" charset="0"/>
              </a:rPr>
              <a:t>What is Fraud? </a:t>
            </a:r>
            <a:endParaRPr lang="en-US" dirty="0">
              <a:latin typeface="BC Sans" pitchFamily="2" charset="0"/>
              <a:ea typeface="BC Sans" pitchFamily="2" charset="0"/>
            </a:endParaRPr>
          </a:p>
        </p:txBody>
      </p:sp>
      <p:sp>
        <p:nvSpPr>
          <p:cNvPr id="3" name="Content Placeholder 2">
            <a:extLst>
              <a:ext uri="{FF2B5EF4-FFF2-40B4-BE49-F238E27FC236}">
                <a16:creationId xmlns:a16="http://schemas.microsoft.com/office/drawing/2014/main" id="{BEF6B3CA-FCE0-AF4F-8B7C-6F181364F7CA}"/>
              </a:ext>
            </a:extLst>
          </p:cNvPr>
          <p:cNvSpPr>
            <a:spLocks noGrp="1"/>
          </p:cNvSpPr>
          <p:nvPr>
            <p:ph idx="1"/>
          </p:nvPr>
        </p:nvSpPr>
        <p:spPr>
          <a:xfrm>
            <a:off x="1059542" y="1368426"/>
            <a:ext cx="6042211" cy="4492047"/>
          </a:xfrm>
        </p:spPr>
        <p:txBody>
          <a:bodyPr>
            <a:normAutofit/>
          </a:bodyPr>
          <a:lstStyle/>
          <a:p>
            <a:pPr marL="0" indent="0">
              <a:buNone/>
            </a:pPr>
            <a:endParaRPr lang="en-US" sz="2400" dirty="0"/>
          </a:p>
          <a:p>
            <a:endParaRPr lang="en-US" sz="2400" dirty="0"/>
          </a:p>
        </p:txBody>
      </p:sp>
      <p:sp>
        <p:nvSpPr>
          <p:cNvPr id="4" name="Slide Number Placeholder 3">
            <a:extLst>
              <a:ext uri="{FF2B5EF4-FFF2-40B4-BE49-F238E27FC236}">
                <a16:creationId xmlns:a16="http://schemas.microsoft.com/office/drawing/2014/main" id="{24992A41-1E65-0AD3-6D0E-92C4681DCEC4}"/>
              </a:ext>
            </a:extLst>
          </p:cNvPr>
          <p:cNvSpPr>
            <a:spLocks noGrp="1"/>
          </p:cNvSpPr>
          <p:nvPr>
            <p:ph type="sldNum" sz="quarter" idx="12"/>
          </p:nvPr>
        </p:nvSpPr>
        <p:spPr>
          <a:xfrm>
            <a:off x="8610600" y="6356350"/>
            <a:ext cx="2514599" cy="365125"/>
          </a:xfrm>
        </p:spPr>
        <p:txBody>
          <a:bodyPr anchor="ctr">
            <a:normAutofit/>
          </a:bodyPr>
          <a:lstStyle/>
          <a:p>
            <a:pPr>
              <a:spcAft>
                <a:spcPts val="600"/>
              </a:spcAft>
            </a:pPr>
            <a:fld id="{1CA0CB2F-0DD9-A749-B345-89F1D0248F27}" type="slidenum">
              <a:rPr lang="en-US" smtClean="0"/>
              <a:pPr>
                <a:spcAft>
                  <a:spcPts val="600"/>
                </a:spcAft>
              </a:pPr>
              <a:t>3</a:t>
            </a:fld>
            <a:endParaRPr lang="en-US"/>
          </a:p>
        </p:txBody>
      </p:sp>
      <p:sp>
        <p:nvSpPr>
          <p:cNvPr id="6" name="TextBox 5">
            <a:extLst>
              <a:ext uri="{FF2B5EF4-FFF2-40B4-BE49-F238E27FC236}">
                <a16:creationId xmlns:a16="http://schemas.microsoft.com/office/drawing/2014/main" id="{5852555C-6C31-C792-08EE-59E2CEE68BDB}"/>
              </a:ext>
            </a:extLst>
          </p:cNvPr>
          <p:cNvSpPr txBox="1"/>
          <p:nvPr/>
        </p:nvSpPr>
        <p:spPr>
          <a:xfrm>
            <a:off x="908213" y="2562096"/>
            <a:ext cx="6094140" cy="1733808"/>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CA" sz="2000" b="0" i="0" u="none" strike="noStrike" kern="1200" cap="none" spc="0" normalizeH="0" baseline="0" noProof="0" dirty="0">
                <a:ln>
                  <a:noFill/>
                </a:ln>
                <a:solidFill>
                  <a:prstClr val="black">
                    <a:lumMod val="75000"/>
                    <a:lumOff val="25000"/>
                  </a:prstClr>
                </a:solidFill>
                <a:effectLst/>
                <a:uLnTx/>
                <a:uFillTx/>
                <a:latin typeface="BC Sans" pitchFamily="2" charset="0"/>
                <a:ea typeface="BC Sans" pitchFamily="2" charset="0"/>
                <a:cs typeface="+mn-cs"/>
              </a:rPr>
              <a:t>Wrongful or criminal deception intended to result in financial or personal gain.</a:t>
            </a:r>
          </a:p>
          <a:p>
            <a:pPr marR="0" lvl="0" algn="l" defTabSz="914400" rtl="0" eaLnBrk="1" fontAlgn="auto" latinLnBrk="0" hangingPunct="1">
              <a:lnSpc>
                <a:spcPct val="90000"/>
              </a:lnSpc>
              <a:spcBef>
                <a:spcPts val="1000"/>
              </a:spcBef>
              <a:spcAft>
                <a:spcPts val="0"/>
              </a:spcAft>
              <a:buClrTx/>
              <a:buSzTx/>
              <a:tabLst/>
              <a:defRPr/>
            </a:pPr>
            <a:r>
              <a:rPr kumimoji="0" lang="en-CA" sz="2000" b="0" i="0" u="none" strike="noStrike" kern="1200" cap="none" spc="0" normalizeH="0" baseline="0" noProof="0" dirty="0">
                <a:ln>
                  <a:noFill/>
                </a:ln>
                <a:solidFill>
                  <a:prstClr val="black">
                    <a:lumMod val="75000"/>
                    <a:lumOff val="25000"/>
                  </a:prstClr>
                </a:solidFill>
                <a:effectLst/>
                <a:uLnTx/>
                <a:uFillTx/>
                <a:latin typeface="BC Sans" pitchFamily="2" charset="0"/>
                <a:ea typeface="BC Sans" pitchFamily="2" charset="0"/>
                <a:cs typeface="+mn-cs"/>
              </a:rPr>
              <a:t> </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CA" sz="2000" dirty="0">
                <a:solidFill>
                  <a:prstClr val="black">
                    <a:lumMod val="75000"/>
                    <a:lumOff val="25000"/>
                  </a:prstClr>
                </a:solidFill>
                <a:latin typeface="BC Sans" pitchFamily="2" charset="0"/>
                <a:ea typeface="BC Sans" pitchFamily="2" charset="0"/>
              </a:rPr>
              <a:t>Intentional misrepresentation of the truth with the objective of gaining a benefit. </a:t>
            </a:r>
            <a:endParaRPr kumimoji="0" lang="en-US" sz="2000" b="0" i="0" u="none" strike="noStrike" kern="1200" cap="none" spc="0" normalizeH="0" baseline="0" noProof="0" dirty="0">
              <a:ln>
                <a:noFill/>
              </a:ln>
              <a:solidFill>
                <a:prstClr val="black">
                  <a:lumMod val="75000"/>
                  <a:lumOff val="25000"/>
                </a:prstClr>
              </a:solidFill>
              <a:effectLst/>
              <a:uLnTx/>
              <a:uFillTx/>
              <a:latin typeface="BC Sans" pitchFamily="2" charset="0"/>
              <a:ea typeface="BC Sans" pitchFamily="2" charset="0"/>
              <a:cs typeface="+mn-cs"/>
            </a:endParaRPr>
          </a:p>
        </p:txBody>
      </p:sp>
      <p:pic>
        <p:nvPicPr>
          <p:cNvPr id="8" name="Picture 4" descr="The word deception with a red marker Stock Vector by ©kchungtw 53010365">
            <a:extLst>
              <a:ext uri="{FF2B5EF4-FFF2-40B4-BE49-F238E27FC236}">
                <a16:creationId xmlns:a16="http://schemas.microsoft.com/office/drawing/2014/main" id="{5424930B-BE47-3CB9-6C76-53470BDCCA1E}"/>
              </a:ext>
            </a:extLst>
          </p:cNvPr>
          <p:cNvPicPr>
            <a:picLocks noGrp="1" noChangeAspect="1" noChangeArrowheads="1"/>
          </p:cNvPicPr>
          <p:nvPr>
            <p:ph idx="13"/>
          </p:nvPr>
        </p:nvPicPr>
        <p:blipFill>
          <a:blip r:embed="rId5">
            <a:extLst>
              <a:ext uri="{28A0092B-C50C-407E-A947-70E740481C1C}">
                <a14:useLocalDpi xmlns:a14="http://schemas.microsoft.com/office/drawing/2010/main" val="0"/>
              </a:ext>
            </a:extLst>
          </a:blip>
          <a:srcRect/>
          <a:stretch>
            <a:fillRect/>
          </a:stretch>
        </p:blipFill>
        <p:spPr bwMode="auto">
          <a:xfrm>
            <a:off x="6851024" y="1804104"/>
            <a:ext cx="4827587" cy="3620690"/>
          </a:xfrm>
          <a:prstGeom prst="rect">
            <a:avLst/>
          </a:prstGeom>
          <a:noFill/>
          <a:extLst>
            <a:ext uri="{909E8E84-426E-40DD-AFC4-6F175D3DCCD1}">
              <a14:hiddenFill xmlns:a14="http://schemas.microsoft.com/office/drawing/2010/main">
                <a:solidFill>
                  <a:srgbClr val="FFFFFF"/>
                </a:solidFill>
              </a14:hiddenFill>
            </a:ext>
          </a:extLst>
        </p:spPr>
      </p:pic>
      <p:pic>
        <p:nvPicPr>
          <p:cNvPr id="10" name="Audio 9">
            <a:hlinkClick r:id="" action="ppaction://media"/>
            <a:extLst>
              <a:ext uri="{FF2B5EF4-FFF2-40B4-BE49-F238E27FC236}">
                <a16:creationId xmlns:a16="http://schemas.microsoft.com/office/drawing/2014/main" id="{4EC714E0-7ED6-7952-79EB-FB6A4AF58EB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53882227"/>
      </p:ext>
    </p:extLst>
  </p:cSld>
  <p:clrMapOvr>
    <a:masterClrMapping/>
  </p:clrMapOvr>
  <mc:AlternateContent xmlns:mc="http://schemas.openxmlformats.org/markup-compatibility/2006" xmlns:p14="http://schemas.microsoft.com/office/powerpoint/2010/main">
    <mc:Choice Requires="p14">
      <p:transition spd="slow" p14:dur="2000" advTm="37302"/>
    </mc:Choice>
    <mc:Fallback xmlns="">
      <p:transition spd="slow" advTm="373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478083-F28A-4D7A-832D-DC542CB8C710}"/>
              </a:ext>
            </a:extLst>
          </p:cNvPr>
          <p:cNvSpPr>
            <a:spLocks noGrp="1"/>
          </p:cNvSpPr>
          <p:nvPr>
            <p:ph type="title"/>
          </p:nvPr>
        </p:nvSpPr>
        <p:spPr>
          <a:xfrm>
            <a:off x="1059542" y="365126"/>
            <a:ext cx="10065658" cy="817404"/>
          </a:xfrm>
        </p:spPr>
        <p:txBody>
          <a:bodyPr anchor="b">
            <a:normAutofit/>
          </a:bodyPr>
          <a:lstStyle/>
          <a:p>
            <a:pPr algn="ctr"/>
            <a:r>
              <a:rPr lang="en-CA" dirty="0">
                <a:latin typeface="BC Sans" pitchFamily="2" charset="0"/>
                <a:ea typeface="BC Sans" pitchFamily="2" charset="0"/>
              </a:rPr>
              <a:t>Examples of attempted fraud &amp; ESS </a:t>
            </a:r>
          </a:p>
        </p:txBody>
      </p:sp>
      <p:sp>
        <p:nvSpPr>
          <p:cNvPr id="4" name="Content Placeholder 3">
            <a:extLst>
              <a:ext uri="{FF2B5EF4-FFF2-40B4-BE49-F238E27FC236}">
                <a16:creationId xmlns:a16="http://schemas.microsoft.com/office/drawing/2014/main" id="{D067D379-CE6D-42A2-B495-C568EBEE8A75}"/>
              </a:ext>
            </a:extLst>
          </p:cNvPr>
          <p:cNvSpPr>
            <a:spLocks noGrp="1"/>
          </p:cNvSpPr>
          <p:nvPr>
            <p:ph idx="1"/>
          </p:nvPr>
        </p:nvSpPr>
        <p:spPr>
          <a:xfrm>
            <a:off x="1059542" y="1541976"/>
            <a:ext cx="5036458" cy="3774047"/>
          </a:xfrm>
        </p:spPr>
        <p:txBody>
          <a:bodyPr>
            <a:noAutofit/>
          </a:bodyPr>
          <a:lstStyle/>
          <a:p>
            <a:r>
              <a:rPr lang="en-CA" sz="2000" dirty="0">
                <a:latin typeface="BC Sans" pitchFamily="2" charset="0"/>
                <a:ea typeface="BC Sans" pitchFamily="2" charset="0"/>
              </a:rPr>
              <a:t>Unconfirmed ESS events </a:t>
            </a:r>
          </a:p>
          <a:p>
            <a:pPr marL="0" indent="0">
              <a:buNone/>
            </a:pPr>
            <a:endParaRPr lang="en-CA" sz="2000" dirty="0">
              <a:latin typeface="BC Sans" pitchFamily="2" charset="0"/>
              <a:ea typeface="BC Sans" pitchFamily="2" charset="0"/>
            </a:endParaRPr>
          </a:p>
          <a:p>
            <a:r>
              <a:rPr lang="en-CA" sz="2000" dirty="0">
                <a:latin typeface="BC Sans" pitchFamily="2" charset="0"/>
                <a:ea typeface="BC Sans" pitchFamily="2" charset="0"/>
              </a:rPr>
              <a:t>Exaggerating or changing number of family members</a:t>
            </a:r>
          </a:p>
          <a:p>
            <a:pPr marL="0" indent="0">
              <a:buNone/>
            </a:pPr>
            <a:endParaRPr lang="en-CA" sz="2000" dirty="0">
              <a:latin typeface="BC Sans" pitchFamily="2" charset="0"/>
              <a:ea typeface="BC Sans" pitchFamily="2" charset="0"/>
            </a:endParaRPr>
          </a:p>
          <a:p>
            <a:r>
              <a:rPr lang="en-CA" sz="2000" dirty="0">
                <a:latin typeface="BC Sans" pitchFamily="2" charset="0"/>
                <a:ea typeface="BC Sans" pitchFamily="2" charset="0"/>
              </a:rPr>
              <a:t>Doctoring referral forms</a:t>
            </a:r>
          </a:p>
          <a:p>
            <a:pPr marL="0" indent="0">
              <a:buNone/>
            </a:pPr>
            <a:endParaRPr lang="en-CA" sz="2000" dirty="0">
              <a:latin typeface="BC Sans" pitchFamily="2" charset="0"/>
              <a:ea typeface="BC Sans" pitchFamily="2" charset="0"/>
            </a:endParaRPr>
          </a:p>
          <a:p>
            <a:r>
              <a:rPr lang="en-CA" sz="2000" dirty="0">
                <a:latin typeface="BC Sans" pitchFamily="2" charset="0"/>
                <a:ea typeface="BC Sans" pitchFamily="2" charset="0"/>
              </a:rPr>
              <a:t>Using a fake address</a:t>
            </a:r>
          </a:p>
        </p:txBody>
      </p:sp>
      <p:sp>
        <p:nvSpPr>
          <p:cNvPr id="5" name="Slide Number Placeholder 4">
            <a:extLst>
              <a:ext uri="{FF2B5EF4-FFF2-40B4-BE49-F238E27FC236}">
                <a16:creationId xmlns:a16="http://schemas.microsoft.com/office/drawing/2014/main" id="{65C3EFB7-D580-B2A9-3484-E9572686FDA3}"/>
              </a:ext>
            </a:extLst>
          </p:cNvPr>
          <p:cNvSpPr>
            <a:spLocks noGrp="1"/>
          </p:cNvSpPr>
          <p:nvPr>
            <p:ph type="sldNum" sz="quarter" idx="12"/>
          </p:nvPr>
        </p:nvSpPr>
        <p:spPr>
          <a:xfrm>
            <a:off x="8610600" y="6356350"/>
            <a:ext cx="2514599" cy="365125"/>
          </a:xfrm>
        </p:spPr>
        <p:txBody>
          <a:bodyPr anchor="ctr">
            <a:normAutofit/>
          </a:bodyPr>
          <a:lstStyle/>
          <a:p>
            <a:pPr>
              <a:spcAft>
                <a:spcPts val="600"/>
              </a:spcAft>
            </a:pPr>
            <a:fld id="{C9A5642E-E65E-4FF9-8B3D-340166719BFC}" type="slidenum">
              <a:rPr lang="en-CA" smtClean="0"/>
              <a:pPr>
                <a:spcAft>
                  <a:spcPts val="600"/>
                </a:spcAft>
              </a:pPr>
              <a:t>4</a:t>
            </a:fld>
            <a:endParaRPr lang="en-CA"/>
          </a:p>
        </p:txBody>
      </p:sp>
      <p:pic>
        <p:nvPicPr>
          <p:cNvPr id="8" name="Content Placeholder 7" descr="5 Common Types of Accounts Payable Fraud &amp; How to Prevent Them">
            <a:extLst>
              <a:ext uri="{FF2B5EF4-FFF2-40B4-BE49-F238E27FC236}">
                <a16:creationId xmlns:a16="http://schemas.microsoft.com/office/drawing/2014/main" id="{DF703B8C-FAD4-9143-13E6-53D09416E535}"/>
              </a:ext>
            </a:extLst>
          </p:cNvPr>
          <p:cNvPicPr>
            <a:picLocks noGrp="1" noChangeAspect="1" noChangeArrowheads="1"/>
          </p:cNvPicPr>
          <p:nvPr>
            <p:ph idx="13"/>
          </p:nvPr>
        </p:nvPicPr>
        <p:blipFill>
          <a:blip r:embed="rId5">
            <a:extLst>
              <a:ext uri="{28A0092B-C50C-407E-A947-70E740481C1C}">
                <a14:useLocalDpi xmlns:a14="http://schemas.microsoft.com/office/drawing/2010/main" val="0"/>
              </a:ext>
            </a:extLst>
          </a:blip>
          <a:stretch>
            <a:fillRect/>
          </a:stretch>
        </p:blipFill>
        <p:spPr bwMode="auto">
          <a:xfrm>
            <a:off x="6297613" y="2447139"/>
            <a:ext cx="4827587" cy="2530460"/>
          </a:xfrm>
          <a:prstGeom prst="rect">
            <a:avLst/>
          </a:prstGeom>
          <a:solidFill>
            <a:srgbClr val="FFFFFF"/>
          </a:solidFill>
        </p:spPr>
      </p:pic>
      <p:pic>
        <p:nvPicPr>
          <p:cNvPr id="15" name="Audio 14">
            <a:hlinkClick r:id="" action="ppaction://media"/>
            <a:extLst>
              <a:ext uri="{FF2B5EF4-FFF2-40B4-BE49-F238E27FC236}">
                <a16:creationId xmlns:a16="http://schemas.microsoft.com/office/drawing/2014/main" id="{2F8C703C-09FB-7DF3-10AE-BFAEB497476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049597572"/>
      </p:ext>
    </p:extLst>
  </p:cSld>
  <p:clrMapOvr>
    <a:masterClrMapping/>
  </p:clrMapOvr>
  <mc:AlternateContent xmlns:mc="http://schemas.openxmlformats.org/markup-compatibility/2006" xmlns:p14="http://schemas.microsoft.com/office/powerpoint/2010/main">
    <mc:Choice Requires="p14">
      <p:transition spd="slow" p14:dur="2000" advTm="69154"/>
    </mc:Choice>
    <mc:Fallback xmlns="">
      <p:transition spd="slow" advTm="691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FAB06-C769-8EA4-7349-89C162919DDA}"/>
              </a:ext>
            </a:extLst>
          </p:cNvPr>
          <p:cNvSpPr>
            <a:spLocks noGrp="1"/>
          </p:cNvSpPr>
          <p:nvPr>
            <p:ph type="title"/>
          </p:nvPr>
        </p:nvSpPr>
        <p:spPr/>
        <p:txBody>
          <a:bodyPr/>
          <a:lstStyle/>
          <a:p>
            <a:pPr algn="ctr"/>
            <a:r>
              <a:rPr lang="en-CA" dirty="0">
                <a:latin typeface="BC Sans" pitchFamily="2" charset="0"/>
                <a:ea typeface="BC Sans" pitchFamily="2" charset="0"/>
              </a:rPr>
              <a:t>Wise practices </a:t>
            </a:r>
            <a:endParaRPr lang="en-US" dirty="0">
              <a:latin typeface="BC Sans" pitchFamily="2" charset="0"/>
              <a:ea typeface="BC Sans" pitchFamily="2" charset="0"/>
            </a:endParaRPr>
          </a:p>
        </p:txBody>
      </p:sp>
      <p:sp>
        <p:nvSpPr>
          <p:cNvPr id="3" name="Content Placeholder 2">
            <a:extLst>
              <a:ext uri="{FF2B5EF4-FFF2-40B4-BE49-F238E27FC236}">
                <a16:creationId xmlns:a16="http://schemas.microsoft.com/office/drawing/2014/main" id="{3A708750-EC94-E9C4-04B9-32B9C2719A15}"/>
              </a:ext>
            </a:extLst>
          </p:cNvPr>
          <p:cNvSpPr>
            <a:spLocks noGrp="1"/>
          </p:cNvSpPr>
          <p:nvPr>
            <p:ph idx="1"/>
          </p:nvPr>
        </p:nvSpPr>
        <p:spPr>
          <a:xfrm>
            <a:off x="814216" y="1825626"/>
            <a:ext cx="6188468" cy="4098685"/>
          </a:xfrm>
        </p:spPr>
        <p:txBody>
          <a:bodyPr>
            <a:normAutofit fontScale="77500" lnSpcReduction="20000"/>
          </a:bodyPr>
          <a:lstStyle/>
          <a:p>
            <a:r>
              <a:rPr lang="en-CA" sz="2600" dirty="0">
                <a:latin typeface="BC Sans" pitchFamily="2" charset="0"/>
                <a:ea typeface="BC Sans" pitchFamily="2" charset="0"/>
              </a:rPr>
              <a:t>Interview with care, accuracy and awareness</a:t>
            </a:r>
          </a:p>
          <a:p>
            <a:pPr marL="0" indent="0">
              <a:buNone/>
            </a:pPr>
            <a:endParaRPr lang="en-CA" sz="2600" dirty="0">
              <a:latin typeface="BC Sans" pitchFamily="2" charset="0"/>
              <a:ea typeface="BC Sans" pitchFamily="2" charset="0"/>
            </a:endParaRPr>
          </a:p>
          <a:p>
            <a:r>
              <a:rPr lang="en-CA" sz="2600" dirty="0">
                <a:latin typeface="BC Sans" pitchFamily="2" charset="0"/>
                <a:ea typeface="BC Sans" pitchFamily="2" charset="0"/>
              </a:rPr>
              <a:t>Know the local area/engage a Community Navigator</a:t>
            </a:r>
          </a:p>
          <a:p>
            <a:pPr marL="0" indent="0">
              <a:buNone/>
            </a:pPr>
            <a:endParaRPr lang="en-CA" sz="2600" dirty="0">
              <a:latin typeface="BC Sans" pitchFamily="2" charset="0"/>
              <a:ea typeface="BC Sans" pitchFamily="2" charset="0"/>
            </a:endParaRPr>
          </a:p>
          <a:p>
            <a:r>
              <a:rPr lang="en-CA" sz="2600" dirty="0">
                <a:latin typeface="BC Sans" pitchFamily="2" charset="0"/>
                <a:ea typeface="BC Sans" pitchFamily="2" charset="0"/>
              </a:rPr>
              <a:t>Never send referrals directly to evacuees</a:t>
            </a:r>
          </a:p>
          <a:p>
            <a:pPr marL="0" indent="0">
              <a:buNone/>
            </a:pPr>
            <a:endParaRPr lang="en-CA" sz="2600" dirty="0">
              <a:latin typeface="BC Sans" pitchFamily="2" charset="0"/>
              <a:ea typeface="BC Sans" pitchFamily="2" charset="0"/>
            </a:endParaRPr>
          </a:p>
          <a:p>
            <a:r>
              <a:rPr lang="en-CA" sz="2600" dirty="0">
                <a:latin typeface="BC Sans" pitchFamily="2" charset="0"/>
                <a:ea typeface="BC Sans" pitchFamily="2" charset="0"/>
              </a:rPr>
              <a:t>Support suppliers training </a:t>
            </a:r>
            <a:r>
              <a:rPr lang="en-CA" sz="2600" dirty="0" err="1">
                <a:latin typeface="BC Sans" pitchFamily="2" charset="0"/>
                <a:ea typeface="BC Sans" pitchFamily="2" charset="0"/>
              </a:rPr>
              <a:t>i.e</a:t>
            </a:r>
            <a:r>
              <a:rPr lang="en-CA" sz="2600" dirty="0">
                <a:latin typeface="BC Sans" pitchFamily="2" charset="0"/>
                <a:ea typeface="BC Sans" pitchFamily="2" charset="0"/>
              </a:rPr>
              <a:t> local ESS number to call for clarification	</a:t>
            </a:r>
          </a:p>
          <a:p>
            <a:endParaRPr lang="en-CA" dirty="0"/>
          </a:p>
          <a:p>
            <a:endParaRPr lang="en-US" dirty="0"/>
          </a:p>
        </p:txBody>
      </p:sp>
      <p:sp>
        <p:nvSpPr>
          <p:cNvPr id="4" name="Slide Number Placeholder 3">
            <a:extLst>
              <a:ext uri="{FF2B5EF4-FFF2-40B4-BE49-F238E27FC236}">
                <a16:creationId xmlns:a16="http://schemas.microsoft.com/office/drawing/2014/main" id="{31DA142B-B669-B4E9-1B09-AE1B74410534}"/>
              </a:ext>
            </a:extLst>
          </p:cNvPr>
          <p:cNvSpPr>
            <a:spLocks noGrp="1"/>
          </p:cNvSpPr>
          <p:nvPr>
            <p:ph type="sldNum" sz="quarter" idx="12"/>
          </p:nvPr>
        </p:nvSpPr>
        <p:spPr/>
        <p:txBody>
          <a:bodyPr/>
          <a:lstStyle/>
          <a:p>
            <a:fld id="{C9A5642E-E65E-4FF9-8B3D-340166719BFC}" type="slidenum">
              <a:rPr lang="en-CA" smtClean="0"/>
              <a:t>5</a:t>
            </a:fld>
            <a:endParaRPr lang="en-CA" dirty="0"/>
          </a:p>
        </p:txBody>
      </p:sp>
      <p:sp>
        <p:nvSpPr>
          <p:cNvPr id="5" name="Content Placeholder 4">
            <a:extLst>
              <a:ext uri="{FF2B5EF4-FFF2-40B4-BE49-F238E27FC236}">
                <a16:creationId xmlns:a16="http://schemas.microsoft.com/office/drawing/2014/main" id="{0608BA1A-1CA9-C05E-6298-B244D93EE701}"/>
              </a:ext>
            </a:extLst>
          </p:cNvPr>
          <p:cNvSpPr>
            <a:spLocks noGrp="1"/>
          </p:cNvSpPr>
          <p:nvPr>
            <p:ph idx="13"/>
          </p:nvPr>
        </p:nvSpPr>
        <p:spPr/>
        <p:txBody>
          <a:bodyPr/>
          <a:lstStyle/>
          <a:p>
            <a:pPr marL="0" indent="0">
              <a:buNone/>
            </a:pPr>
            <a:endParaRPr lang="en-CA" dirty="0"/>
          </a:p>
          <a:p>
            <a:endParaRPr lang="en-US" dirty="0"/>
          </a:p>
        </p:txBody>
      </p:sp>
      <p:pic>
        <p:nvPicPr>
          <p:cNvPr id="6" name="Picture 2" descr="Interview Anxiety: How To Calm Nerves Before An Interview">
            <a:extLst>
              <a:ext uri="{FF2B5EF4-FFF2-40B4-BE49-F238E27FC236}">
                <a16:creationId xmlns:a16="http://schemas.microsoft.com/office/drawing/2014/main" id="{658441BB-9669-F122-51AD-95E78C7AD2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02684" y="1825626"/>
            <a:ext cx="4731346" cy="3531387"/>
          </a:xfrm>
          <a:prstGeom prst="rect">
            <a:avLst/>
          </a:prstGeom>
          <a:noFill/>
          <a:extLst>
            <a:ext uri="{909E8E84-426E-40DD-AFC4-6F175D3DCCD1}">
              <a14:hiddenFill xmlns:a14="http://schemas.microsoft.com/office/drawing/2010/main">
                <a:solidFill>
                  <a:srgbClr val="FFFFFF"/>
                </a:solidFill>
              </a14:hiddenFill>
            </a:ext>
          </a:extLst>
        </p:spPr>
      </p:pic>
      <p:pic>
        <p:nvPicPr>
          <p:cNvPr id="11" name="Audio 10">
            <a:hlinkClick r:id="" action="ppaction://media"/>
            <a:extLst>
              <a:ext uri="{FF2B5EF4-FFF2-40B4-BE49-F238E27FC236}">
                <a16:creationId xmlns:a16="http://schemas.microsoft.com/office/drawing/2014/main" id="{0A846D7E-FE4C-D0F6-EAE2-681D151B9CF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02842620"/>
      </p:ext>
    </p:extLst>
  </p:cSld>
  <p:clrMapOvr>
    <a:masterClrMapping/>
  </p:clrMapOvr>
  <mc:AlternateContent xmlns:mc="http://schemas.openxmlformats.org/markup-compatibility/2006" xmlns:p14="http://schemas.microsoft.com/office/powerpoint/2010/main">
    <mc:Choice Requires="p14">
      <p:transition spd="slow" p14:dur="2000" advTm="73413"/>
    </mc:Choice>
    <mc:Fallback xmlns="">
      <p:transition spd="slow" advTm="734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F0B5D-74C0-4F76-A671-5B42A57D398B}"/>
              </a:ext>
            </a:extLst>
          </p:cNvPr>
          <p:cNvSpPr>
            <a:spLocks noGrp="1"/>
          </p:cNvSpPr>
          <p:nvPr>
            <p:ph type="title"/>
          </p:nvPr>
        </p:nvSpPr>
        <p:spPr/>
        <p:txBody>
          <a:bodyPr>
            <a:normAutofit/>
          </a:bodyPr>
          <a:lstStyle/>
          <a:p>
            <a:pPr algn="ctr"/>
            <a:r>
              <a:rPr lang="en-CA" dirty="0">
                <a:latin typeface="BC Sans" pitchFamily="2" charset="0"/>
                <a:ea typeface="BC Sans" pitchFamily="2" charset="0"/>
              </a:rPr>
              <a:t>Responsibility </a:t>
            </a:r>
          </a:p>
        </p:txBody>
      </p:sp>
      <p:sp>
        <p:nvSpPr>
          <p:cNvPr id="3" name="Content Placeholder 2">
            <a:extLst>
              <a:ext uri="{FF2B5EF4-FFF2-40B4-BE49-F238E27FC236}">
                <a16:creationId xmlns:a16="http://schemas.microsoft.com/office/drawing/2014/main" id="{4ED62468-C9E8-4A99-A07F-5143E74A0603}"/>
              </a:ext>
            </a:extLst>
          </p:cNvPr>
          <p:cNvSpPr>
            <a:spLocks noGrp="1"/>
          </p:cNvSpPr>
          <p:nvPr>
            <p:ph idx="1"/>
          </p:nvPr>
        </p:nvSpPr>
        <p:spPr>
          <a:xfrm>
            <a:off x="489761" y="1784592"/>
            <a:ext cx="6692473" cy="3939043"/>
          </a:xfrm>
        </p:spPr>
        <p:txBody>
          <a:bodyPr>
            <a:noAutofit/>
          </a:bodyPr>
          <a:lstStyle/>
          <a:p>
            <a:pPr>
              <a:spcAft>
                <a:spcPts val="800"/>
              </a:spcAft>
            </a:pPr>
            <a:r>
              <a:rPr lang="en-CA" sz="2000" dirty="0">
                <a:latin typeface="BC Sans" pitchFamily="2" charset="0"/>
                <a:ea typeface="BC Sans" pitchFamily="2" charset="0"/>
                <a:cs typeface="Calibri" panose="020F0502020204030204" pitchFamily="34" charset="0"/>
              </a:rPr>
              <a:t>Public Safety Lifeline Volunteer - Code of Conduct Policy 1.02</a:t>
            </a:r>
          </a:p>
          <a:p>
            <a:pPr marL="0" indent="0">
              <a:spcAft>
                <a:spcPts val="800"/>
              </a:spcAft>
              <a:buNone/>
            </a:pPr>
            <a:endParaRPr lang="en-CA" sz="2000" dirty="0">
              <a:latin typeface="BC Sans" pitchFamily="2" charset="0"/>
              <a:ea typeface="BC Sans" pitchFamily="2" charset="0"/>
              <a:cs typeface="Calibri" panose="020F0502020204030204" pitchFamily="34" charset="0"/>
            </a:endParaRPr>
          </a:p>
          <a:p>
            <a:pPr>
              <a:spcAft>
                <a:spcPts val="800"/>
              </a:spcAft>
            </a:pPr>
            <a:r>
              <a:rPr lang="en-CA" sz="2000" dirty="0">
                <a:latin typeface="BC Sans" pitchFamily="2" charset="0"/>
                <a:ea typeface="BC Sans" pitchFamily="2" charset="0"/>
                <a:cs typeface="Calibri" panose="020F0502020204030204" pitchFamily="34" charset="0"/>
              </a:rPr>
              <a:t>Volunteers will carry out their duties to the best of their abilities </a:t>
            </a:r>
          </a:p>
          <a:p>
            <a:pPr marL="0" indent="0">
              <a:spcAft>
                <a:spcPts val="800"/>
              </a:spcAft>
              <a:buNone/>
            </a:pPr>
            <a:endParaRPr lang="en-CA" sz="2000" dirty="0">
              <a:latin typeface="BC Sans" pitchFamily="2" charset="0"/>
              <a:ea typeface="BC Sans" pitchFamily="2" charset="0"/>
              <a:cs typeface="Calibri" panose="020F0502020204030204" pitchFamily="34" charset="0"/>
            </a:endParaRPr>
          </a:p>
          <a:p>
            <a:pPr>
              <a:spcAft>
                <a:spcPts val="800"/>
              </a:spcAft>
            </a:pPr>
            <a:r>
              <a:rPr lang="en-CA" sz="2000" dirty="0">
                <a:latin typeface="BC Sans" pitchFamily="2" charset="0"/>
                <a:ea typeface="BC Sans" pitchFamily="2" charset="0"/>
                <a:cs typeface="Calibri" panose="020F0502020204030204" pitchFamily="34" charset="0"/>
              </a:rPr>
              <a:t>Volunteers represent provincial and local governments</a:t>
            </a:r>
          </a:p>
        </p:txBody>
      </p:sp>
      <p:sp>
        <p:nvSpPr>
          <p:cNvPr id="4" name="Slide Number Placeholder 3">
            <a:extLst>
              <a:ext uri="{FF2B5EF4-FFF2-40B4-BE49-F238E27FC236}">
                <a16:creationId xmlns:a16="http://schemas.microsoft.com/office/drawing/2014/main" id="{D7B8B1D5-B5EA-C81C-01FC-7F0312F5476C}"/>
              </a:ext>
            </a:extLst>
          </p:cNvPr>
          <p:cNvSpPr>
            <a:spLocks noGrp="1"/>
          </p:cNvSpPr>
          <p:nvPr>
            <p:ph type="sldNum" sz="quarter" idx="12"/>
          </p:nvPr>
        </p:nvSpPr>
        <p:spPr/>
        <p:txBody>
          <a:bodyPr/>
          <a:lstStyle/>
          <a:p>
            <a:fld id="{C9A5642E-E65E-4FF9-8B3D-340166719BFC}" type="slidenum">
              <a:rPr lang="en-CA" smtClean="0"/>
              <a:t>6</a:t>
            </a:fld>
            <a:endParaRPr lang="en-CA" dirty="0"/>
          </a:p>
        </p:txBody>
      </p:sp>
      <p:pic>
        <p:nvPicPr>
          <p:cNvPr id="13" name="Audio 12">
            <a:hlinkClick r:id="" action="ppaction://media"/>
            <a:extLst>
              <a:ext uri="{FF2B5EF4-FFF2-40B4-BE49-F238E27FC236}">
                <a16:creationId xmlns:a16="http://schemas.microsoft.com/office/drawing/2014/main" id="{AEB2BC2A-6662-2E94-D172-074342289BF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pic>
        <p:nvPicPr>
          <p:cNvPr id="5" name="Picture 2" descr="image">
            <a:extLst>
              <a:ext uri="{FF2B5EF4-FFF2-40B4-BE49-F238E27FC236}">
                <a16:creationId xmlns:a16="http://schemas.microsoft.com/office/drawing/2014/main" id="{C357B0DA-5ACB-CCC5-69DC-7FB923981A6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91968" y="1784592"/>
            <a:ext cx="3878968" cy="3288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707845"/>
      </p:ext>
    </p:extLst>
  </p:cSld>
  <p:clrMapOvr>
    <a:masterClrMapping/>
  </p:clrMapOvr>
  <mc:AlternateContent xmlns:mc="http://schemas.openxmlformats.org/markup-compatibility/2006" xmlns:p14="http://schemas.microsoft.com/office/powerpoint/2010/main">
    <mc:Choice Requires="p14">
      <p:transition spd="slow" p14:dur="2000" advTm="39306"/>
    </mc:Choice>
    <mc:Fallback xmlns="">
      <p:transition spd="slow" advTm="393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F0B5D-74C0-4F76-A671-5B42A57D398B}"/>
              </a:ext>
            </a:extLst>
          </p:cNvPr>
          <p:cNvSpPr>
            <a:spLocks noGrp="1"/>
          </p:cNvSpPr>
          <p:nvPr>
            <p:ph type="title"/>
          </p:nvPr>
        </p:nvSpPr>
        <p:spPr>
          <a:xfrm>
            <a:off x="1059542" y="365126"/>
            <a:ext cx="10065658" cy="682439"/>
          </a:xfrm>
        </p:spPr>
        <p:txBody>
          <a:bodyPr>
            <a:noAutofit/>
          </a:bodyPr>
          <a:lstStyle/>
          <a:p>
            <a:pPr algn="ctr"/>
            <a:r>
              <a:rPr lang="en-CA" dirty="0">
                <a:latin typeface="BC Sans" pitchFamily="2" charset="0"/>
                <a:ea typeface="BC Sans" pitchFamily="2" charset="0"/>
              </a:rPr>
              <a:t>Fraud &amp; ERA – Current Processes </a:t>
            </a:r>
          </a:p>
        </p:txBody>
      </p:sp>
      <p:sp>
        <p:nvSpPr>
          <p:cNvPr id="3" name="Content Placeholder 2">
            <a:extLst>
              <a:ext uri="{FF2B5EF4-FFF2-40B4-BE49-F238E27FC236}">
                <a16:creationId xmlns:a16="http://schemas.microsoft.com/office/drawing/2014/main" id="{4ED62468-C9E8-4A99-A07F-5143E74A0603}"/>
              </a:ext>
            </a:extLst>
          </p:cNvPr>
          <p:cNvSpPr>
            <a:spLocks noGrp="1"/>
          </p:cNvSpPr>
          <p:nvPr>
            <p:ph idx="1"/>
          </p:nvPr>
        </p:nvSpPr>
        <p:spPr>
          <a:xfrm>
            <a:off x="1059543" y="1651666"/>
            <a:ext cx="5036457" cy="3800920"/>
          </a:xfrm>
        </p:spPr>
        <p:txBody>
          <a:bodyPr>
            <a:normAutofit/>
          </a:bodyPr>
          <a:lstStyle/>
          <a:p>
            <a:r>
              <a:rPr lang="en-CA" sz="2000" dirty="0">
                <a:latin typeface="BC Sans" pitchFamily="2" charset="0"/>
                <a:ea typeface="BC Sans" pitchFamily="2" charset="0"/>
              </a:rPr>
              <a:t>BC Services card app is required by evacuee for Interac e-Transfer</a:t>
            </a:r>
          </a:p>
          <a:p>
            <a:pPr marL="0" indent="0">
              <a:buNone/>
            </a:pPr>
            <a:endParaRPr lang="en-CA" sz="2000" dirty="0">
              <a:latin typeface="BC Sans" pitchFamily="2" charset="0"/>
              <a:ea typeface="BC Sans" pitchFamily="2" charset="0"/>
            </a:endParaRPr>
          </a:p>
          <a:p>
            <a:r>
              <a:rPr lang="en-CA" sz="2000" dirty="0" err="1">
                <a:latin typeface="BC Sans" pitchFamily="2" charset="0"/>
                <a:ea typeface="BC Sans" pitchFamily="2" charset="0"/>
              </a:rPr>
              <a:t>BCeID</a:t>
            </a:r>
            <a:r>
              <a:rPr lang="en-CA" sz="2000" dirty="0">
                <a:latin typeface="BC Sans" pitchFamily="2" charset="0"/>
                <a:ea typeface="BC Sans" pitchFamily="2" charset="0"/>
              </a:rPr>
              <a:t> is required by responder to access the system</a:t>
            </a:r>
          </a:p>
          <a:p>
            <a:pPr marL="0" indent="0">
              <a:buNone/>
            </a:pPr>
            <a:endParaRPr lang="en-CA" sz="2000" dirty="0">
              <a:latin typeface="BC Sans" pitchFamily="2" charset="0"/>
              <a:ea typeface="BC Sans" pitchFamily="2" charset="0"/>
            </a:endParaRPr>
          </a:p>
          <a:p>
            <a:r>
              <a:rPr lang="en-CA" sz="2000" dirty="0">
                <a:latin typeface="BC Sans" pitchFamily="2" charset="0"/>
                <a:ea typeface="BC Sans" pitchFamily="2" charset="0"/>
              </a:rPr>
              <a:t>Active task number is needed to issue supports </a:t>
            </a:r>
          </a:p>
          <a:p>
            <a:endParaRPr lang="en-CA" i="1" dirty="0"/>
          </a:p>
          <a:p>
            <a:endParaRPr lang="en-CA" dirty="0"/>
          </a:p>
          <a:p>
            <a:endParaRPr lang="en-CA" dirty="0"/>
          </a:p>
        </p:txBody>
      </p:sp>
      <p:sp>
        <p:nvSpPr>
          <p:cNvPr id="4" name="Slide Number Placeholder 3">
            <a:extLst>
              <a:ext uri="{FF2B5EF4-FFF2-40B4-BE49-F238E27FC236}">
                <a16:creationId xmlns:a16="http://schemas.microsoft.com/office/drawing/2014/main" id="{D7B8B1D5-B5EA-C81C-01FC-7F0312F5476C}"/>
              </a:ext>
            </a:extLst>
          </p:cNvPr>
          <p:cNvSpPr>
            <a:spLocks noGrp="1"/>
          </p:cNvSpPr>
          <p:nvPr>
            <p:ph type="sldNum" sz="quarter" idx="12"/>
          </p:nvPr>
        </p:nvSpPr>
        <p:spPr/>
        <p:txBody>
          <a:bodyPr/>
          <a:lstStyle/>
          <a:p>
            <a:fld id="{C9A5642E-E65E-4FF9-8B3D-340166719BFC}" type="slidenum">
              <a:rPr lang="en-CA" smtClean="0"/>
              <a:t>7</a:t>
            </a:fld>
            <a:endParaRPr lang="en-CA" dirty="0"/>
          </a:p>
        </p:txBody>
      </p:sp>
      <p:pic>
        <p:nvPicPr>
          <p:cNvPr id="12" name="Audio 11">
            <a:hlinkClick r:id="" action="ppaction://media"/>
            <a:extLst>
              <a:ext uri="{FF2B5EF4-FFF2-40B4-BE49-F238E27FC236}">
                <a16:creationId xmlns:a16="http://schemas.microsoft.com/office/drawing/2014/main" id="{7747E17B-4152-1C4B-DDC6-9A3C2A33589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pic>
        <p:nvPicPr>
          <p:cNvPr id="1028" name="Picture 4" descr="image">
            <a:extLst>
              <a:ext uri="{FF2B5EF4-FFF2-40B4-BE49-F238E27FC236}">
                <a16:creationId xmlns:a16="http://schemas.microsoft.com/office/drawing/2014/main" id="{E3E4C67F-DD2D-FD1D-E797-1F7C19F939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42803" y="1651666"/>
            <a:ext cx="1925096" cy="3800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2185292"/>
      </p:ext>
    </p:extLst>
  </p:cSld>
  <p:clrMapOvr>
    <a:masterClrMapping/>
  </p:clrMapOvr>
  <mc:AlternateContent xmlns:mc="http://schemas.openxmlformats.org/markup-compatibility/2006" xmlns:p14="http://schemas.microsoft.com/office/powerpoint/2010/main">
    <mc:Choice Requires="p14">
      <p:transition spd="slow" p14:dur="2000" advTm="54477"/>
    </mc:Choice>
    <mc:Fallback xmlns="">
      <p:transition spd="slow" advTm="544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F0B5D-74C0-4F76-A671-5B42A57D398B}"/>
              </a:ext>
            </a:extLst>
          </p:cNvPr>
          <p:cNvSpPr>
            <a:spLocks noGrp="1"/>
          </p:cNvSpPr>
          <p:nvPr>
            <p:ph type="title"/>
          </p:nvPr>
        </p:nvSpPr>
        <p:spPr>
          <a:xfrm>
            <a:off x="1059542" y="365126"/>
            <a:ext cx="10065658" cy="682439"/>
          </a:xfrm>
        </p:spPr>
        <p:txBody>
          <a:bodyPr>
            <a:noAutofit/>
          </a:bodyPr>
          <a:lstStyle/>
          <a:p>
            <a:pPr algn="ctr"/>
            <a:r>
              <a:rPr lang="en-CA" dirty="0">
                <a:latin typeface="BC Sans" pitchFamily="2" charset="0"/>
                <a:ea typeface="BC Sans" pitchFamily="2" charset="0"/>
              </a:rPr>
              <a:t>Fraud &amp; ERA – Current Processes </a:t>
            </a:r>
          </a:p>
        </p:txBody>
      </p:sp>
      <p:sp>
        <p:nvSpPr>
          <p:cNvPr id="3" name="Content Placeholder 2">
            <a:extLst>
              <a:ext uri="{FF2B5EF4-FFF2-40B4-BE49-F238E27FC236}">
                <a16:creationId xmlns:a16="http://schemas.microsoft.com/office/drawing/2014/main" id="{4ED62468-C9E8-4A99-A07F-5143E74A0603}"/>
              </a:ext>
            </a:extLst>
          </p:cNvPr>
          <p:cNvSpPr>
            <a:spLocks noGrp="1"/>
          </p:cNvSpPr>
          <p:nvPr>
            <p:ph idx="1"/>
          </p:nvPr>
        </p:nvSpPr>
        <p:spPr>
          <a:xfrm>
            <a:off x="723877" y="1663242"/>
            <a:ext cx="5665634" cy="3774108"/>
          </a:xfrm>
        </p:spPr>
        <p:txBody>
          <a:bodyPr>
            <a:normAutofit/>
          </a:bodyPr>
          <a:lstStyle/>
          <a:p>
            <a:r>
              <a:rPr lang="en-CA" sz="2000" dirty="0">
                <a:latin typeface="BC Sans" pitchFamily="2" charset="0"/>
                <a:ea typeface="BC Sans" pitchFamily="2" charset="0"/>
              </a:rPr>
              <a:t>Flagging mechanisms are in place for overpayment or double payment. </a:t>
            </a:r>
          </a:p>
          <a:p>
            <a:pPr marL="0" indent="0">
              <a:buNone/>
            </a:pPr>
            <a:endParaRPr lang="en-CA" sz="2000" dirty="0">
              <a:latin typeface="BC Sans" pitchFamily="2" charset="0"/>
              <a:ea typeface="BC Sans" pitchFamily="2" charset="0"/>
            </a:endParaRPr>
          </a:p>
          <a:p>
            <a:r>
              <a:rPr lang="en-CA" sz="2000" dirty="0">
                <a:latin typeface="BC Sans" pitchFamily="2" charset="0"/>
                <a:ea typeface="BC Sans" pitchFamily="2" charset="0"/>
              </a:rPr>
              <a:t>An EMCR expense authority manually reviews any flagged transaction.</a:t>
            </a:r>
          </a:p>
          <a:p>
            <a:pPr marL="0" indent="0">
              <a:buNone/>
            </a:pPr>
            <a:endParaRPr lang="en-CA" sz="2000" dirty="0">
              <a:latin typeface="BC Sans" pitchFamily="2" charset="0"/>
              <a:ea typeface="BC Sans" pitchFamily="2" charset="0"/>
            </a:endParaRPr>
          </a:p>
          <a:p>
            <a:r>
              <a:rPr lang="en-CA" sz="2000" dirty="0">
                <a:latin typeface="BC Sans" pitchFamily="2" charset="0"/>
                <a:ea typeface="BC Sans" pitchFamily="2" charset="0"/>
              </a:rPr>
              <a:t>An EMCR expense authority has the ability to cancel transactions. </a:t>
            </a:r>
          </a:p>
          <a:p>
            <a:pPr marL="0" indent="0">
              <a:buNone/>
            </a:pPr>
            <a:endParaRPr lang="en-CA" sz="2000" dirty="0">
              <a:latin typeface="BC Sans" pitchFamily="2" charset="0"/>
              <a:ea typeface="BC Sans" pitchFamily="2" charset="0"/>
            </a:endParaRPr>
          </a:p>
          <a:p>
            <a:pPr marL="457200" lvl="1" indent="0">
              <a:buNone/>
            </a:pPr>
            <a:endParaRPr lang="en-CA" dirty="0"/>
          </a:p>
          <a:p>
            <a:endParaRPr lang="en-CA" dirty="0"/>
          </a:p>
          <a:p>
            <a:endParaRPr lang="en-CA" dirty="0"/>
          </a:p>
        </p:txBody>
      </p:sp>
      <p:sp>
        <p:nvSpPr>
          <p:cNvPr id="4" name="Slide Number Placeholder 3">
            <a:extLst>
              <a:ext uri="{FF2B5EF4-FFF2-40B4-BE49-F238E27FC236}">
                <a16:creationId xmlns:a16="http://schemas.microsoft.com/office/drawing/2014/main" id="{D7B8B1D5-B5EA-C81C-01FC-7F0312F5476C}"/>
              </a:ext>
            </a:extLst>
          </p:cNvPr>
          <p:cNvSpPr>
            <a:spLocks noGrp="1"/>
          </p:cNvSpPr>
          <p:nvPr>
            <p:ph type="sldNum" sz="quarter" idx="12"/>
          </p:nvPr>
        </p:nvSpPr>
        <p:spPr/>
        <p:txBody>
          <a:bodyPr/>
          <a:lstStyle/>
          <a:p>
            <a:fld id="{C9A5642E-E65E-4FF9-8B3D-340166719BFC}" type="slidenum">
              <a:rPr lang="en-CA" smtClean="0"/>
              <a:t>8</a:t>
            </a:fld>
            <a:endParaRPr lang="en-CA" dirty="0"/>
          </a:p>
        </p:txBody>
      </p:sp>
      <p:pic>
        <p:nvPicPr>
          <p:cNvPr id="14" name="Audio 13">
            <a:hlinkClick r:id="" action="ppaction://media"/>
            <a:extLst>
              <a:ext uri="{FF2B5EF4-FFF2-40B4-BE49-F238E27FC236}">
                <a16:creationId xmlns:a16="http://schemas.microsoft.com/office/drawing/2014/main" id="{08A26B79-234A-92A0-4393-5C2CF010C23D}"/>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pic>
        <p:nvPicPr>
          <p:cNvPr id="5" name="Picture 2" descr="image">
            <a:extLst>
              <a:ext uri="{FF2B5EF4-FFF2-40B4-BE49-F238E27FC236}">
                <a16:creationId xmlns:a16="http://schemas.microsoft.com/office/drawing/2014/main" id="{516266BA-A576-1EC7-AA30-B41B9680F35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68732" y="2184730"/>
            <a:ext cx="4852636" cy="2731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2672515"/>
      </p:ext>
    </p:extLst>
  </p:cSld>
  <p:clrMapOvr>
    <a:masterClrMapping/>
  </p:clrMapOvr>
  <mc:AlternateContent xmlns:mc="http://schemas.openxmlformats.org/markup-compatibility/2006" xmlns:p14="http://schemas.microsoft.com/office/powerpoint/2010/main">
    <mc:Choice Requires="p14">
      <p:transition spd="slow" p14:dur="2000" advTm="60367"/>
    </mc:Choice>
    <mc:Fallback xmlns="">
      <p:transition spd="slow" advTm="603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F0B5D-74C0-4F76-A671-5B42A57D398B}"/>
              </a:ext>
            </a:extLst>
          </p:cNvPr>
          <p:cNvSpPr>
            <a:spLocks noGrp="1"/>
          </p:cNvSpPr>
          <p:nvPr>
            <p:ph type="title"/>
          </p:nvPr>
        </p:nvSpPr>
        <p:spPr>
          <a:xfrm>
            <a:off x="1059542" y="365126"/>
            <a:ext cx="10065658" cy="817404"/>
          </a:xfrm>
        </p:spPr>
        <p:txBody>
          <a:bodyPr anchor="b">
            <a:normAutofit/>
          </a:bodyPr>
          <a:lstStyle/>
          <a:p>
            <a:pPr algn="ctr"/>
            <a:r>
              <a:rPr lang="en-CA" dirty="0">
                <a:latin typeface="BC Sans" pitchFamily="2" charset="0"/>
                <a:ea typeface="BC Sans" pitchFamily="2" charset="0"/>
              </a:rPr>
              <a:t>What to do when you suspect fraud.</a:t>
            </a:r>
          </a:p>
        </p:txBody>
      </p:sp>
      <p:sp>
        <p:nvSpPr>
          <p:cNvPr id="3" name="Content Placeholder 2">
            <a:extLst>
              <a:ext uri="{FF2B5EF4-FFF2-40B4-BE49-F238E27FC236}">
                <a16:creationId xmlns:a16="http://schemas.microsoft.com/office/drawing/2014/main" id="{4ED62468-C9E8-4A99-A07F-5143E74A0603}"/>
              </a:ext>
            </a:extLst>
          </p:cNvPr>
          <p:cNvSpPr>
            <a:spLocks noGrp="1"/>
          </p:cNvSpPr>
          <p:nvPr>
            <p:ph idx="1"/>
          </p:nvPr>
        </p:nvSpPr>
        <p:spPr>
          <a:xfrm>
            <a:off x="1059543" y="1825627"/>
            <a:ext cx="5260392" cy="3866046"/>
          </a:xfrm>
        </p:spPr>
        <p:txBody>
          <a:bodyPr>
            <a:normAutofit/>
          </a:bodyPr>
          <a:lstStyle/>
          <a:p>
            <a:r>
              <a:rPr lang="en-CA" sz="2000" dirty="0">
                <a:latin typeface="BC Sans" pitchFamily="2" charset="0"/>
                <a:ea typeface="BC Sans" pitchFamily="2" charset="0"/>
              </a:rPr>
              <a:t>Report to supervisor or Reception Centre manager. </a:t>
            </a:r>
            <a:endParaRPr lang="en-CA" sz="2000" dirty="0">
              <a:latin typeface="BC Sans" pitchFamily="2" charset="0"/>
              <a:ea typeface="BC Sans" pitchFamily="2" charset="0"/>
              <a:hlinkClick r:id="rId5">
                <a:extLst>
                  <a:ext uri="{A12FA001-AC4F-418D-AE19-62706E023703}">
                    <ahyp:hlinkClr xmlns:ahyp="http://schemas.microsoft.com/office/drawing/2018/hyperlinkcolor" val="tx"/>
                  </a:ext>
                </a:extLst>
              </a:hlinkClick>
            </a:endParaRPr>
          </a:p>
          <a:p>
            <a:r>
              <a:rPr lang="en-CA" sz="2000" dirty="0">
                <a:solidFill>
                  <a:srgbClr val="0563C1"/>
                </a:solidFill>
                <a:latin typeface="BC Sans" pitchFamily="2" charset="0"/>
                <a:ea typeface="BC Sans" pitchFamily="2" charset="0"/>
                <a:hlinkClick r:id="rId5">
                  <a:extLst>
                    <a:ext uri="{A12FA001-AC4F-418D-AE19-62706E023703}">
                      <ahyp:hlinkClr xmlns:ahyp="http://schemas.microsoft.com/office/drawing/2018/hyperlinkcolor" val="tx"/>
                    </a:ext>
                  </a:extLst>
                </a:hlinkClick>
              </a:rPr>
              <a:t>ess.reporting@gov.bc.ca</a:t>
            </a:r>
            <a:endParaRPr lang="en-CA" sz="2000" dirty="0">
              <a:solidFill>
                <a:srgbClr val="0563C1"/>
              </a:solidFill>
              <a:latin typeface="BC Sans" pitchFamily="2" charset="0"/>
              <a:ea typeface="BC Sans" pitchFamily="2" charset="0"/>
            </a:endParaRPr>
          </a:p>
          <a:p>
            <a:pPr marL="0" indent="0">
              <a:lnSpc>
                <a:spcPct val="110000"/>
              </a:lnSpc>
              <a:buNone/>
            </a:pPr>
            <a:r>
              <a:rPr lang="en-CA" sz="2000" dirty="0">
                <a:solidFill>
                  <a:schemeClr val="bg2">
                    <a:lumMod val="25000"/>
                  </a:schemeClr>
                </a:solidFill>
                <a:latin typeface="BC Sans" pitchFamily="2" charset="0"/>
                <a:ea typeface="BC Sans" pitchFamily="2" charset="0"/>
              </a:rPr>
              <a:t>This email is monitored regularly by EMCR staff and should be used after an internal discussion has occurred </a:t>
            </a:r>
          </a:p>
          <a:p>
            <a:endParaRPr lang="en-CA" sz="2400" dirty="0">
              <a:solidFill>
                <a:srgbClr val="0563C1"/>
              </a:solidFill>
            </a:endParaRPr>
          </a:p>
          <a:p>
            <a:endParaRPr lang="en-CA" sz="2400" dirty="0">
              <a:solidFill>
                <a:schemeClr val="tx1"/>
              </a:solidFill>
            </a:endParaRPr>
          </a:p>
        </p:txBody>
      </p:sp>
      <p:sp>
        <p:nvSpPr>
          <p:cNvPr id="4" name="Slide Number Placeholder 3">
            <a:extLst>
              <a:ext uri="{FF2B5EF4-FFF2-40B4-BE49-F238E27FC236}">
                <a16:creationId xmlns:a16="http://schemas.microsoft.com/office/drawing/2014/main" id="{D7B8B1D5-B5EA-C81C-01FC-7F0312F5476C}"/>
              </a:ext>
            </a:extLst>
          </p:cNvPr>
          <p:cNvSpPr>
            <a:spLocks noGrp="1"/>
          </p:cNvSpPr>
          <p:nvPr>
            <p:ph type="sldNum" sz="quarter" idx="12"/>
          </p:nvPr>
        </p:nvSpPr>
        <p:spPr>
          <a:xfrm>
            <a:off x="8610600" y="6356350"/>
            <a:ext cx="2514599" cy="365125"/>
          </a:xfrm>
        </p:spPr>
        <p:txBody>
          <a:bodyPr anchor="ctr">
            <a:normAutofit/>
          </a:bodyPr>
          <a:lstStyle/>
          <a:p>
            <a:pPr>
              <a:spcAft>
                <a:spcPts val="600"/>
              </a:spcAft>
            </a:pPr>
            <a:fld id="{C9A5642E-E65E-4FF9-8B3D-340166719BFC}" type="slidenum">
              <a:rPr lang="en-CA" smtClean="0"/>
              <a:pPr>
                <a:spcAft>
                  <a:spcPts val="600"/>
                </a:spcAft>
              </a:pPr>
              <a:t>9</a:t>
            </a:fld>
            <a:endParaRPr lang="en-CA"/>
          </a:p>
        </p:txBody>
      </p:sp>
      <p:pic>
        <p:nvPicPr>
          <p:cNvPr id="2050" name="Picture 2" descr="Fraud Reporting Channels — Here's what you need to know! | by priya  patankar | PhonePe | Medium">
            <a:extLst>
              <a:ext uri="{FF2B5EF4-FFF2-40B4-BE49-F238E27FC236}">
                <a16:creationId xmlns:a16="http://schemas.microsoft.com/office/drawing/2014/main" id="{68AF32B9-015F-34B4-48F8-867E3DAB4241}"/>
              </a:ext>
            </a:extLst>
          </p:cNvPr>
          <p:cNvPicPr>
            <a:picLocks noGrp="1" noChangeAspect="1" noChangeArrowheads="1"/>
          </p:cNvPicPr>
          <p:nvPr>
            <p:ph idx="13"/>
          </p:nvPr>
        </p:nvPicPr>
        <p:blipFill>
          <a:blip r:embed="rId6">
            <a:extLst>
              <a:ext uri="{28A0092B-C50C-407E-A947-70E740481C1C}">
                <a14:useLocalDpi xmlns:a14="http://schemas.microsoft.com/office/drawing/2010/main" val="0"/>
              </a:ext>
            </a:extLst>
          </a:blip>
          <a:srcRect/>
          <a:stretch>
            <a:fillRect/>
          </a:stretch>
        </p:blipFill>
        <p:spPr bwMode="auto">
          <a:xfrm>
            <a:off x="6319935" y="2570183"/>
            <a:ext cx="5598977" cy="1600374"/>
          </a:xfrm>
          <a:prstGeom prst="rect">
            <a:avLst/>
          </a:prstGeom>
          <a:noFill/>
          <a:extLst>
            <a:ext uri="{909E8E84-426E-40DD-AFC4-6F175D3DCCD1}">
              <a14:hiddenFill xmlns:a14="http://schemas.microsoft.com/office/drawing/2010/main">
                <a:solidFill>
                  <a:srgbClr val="FFFFFF"/>
                </a:solidFill>
              </a14:hiddenFill>
            </a:ext>
          </a:extLst>
        </p:spPr>
      </p:pic>
      <p:pic>
        <p:nvPicPr>
          <p:cNvPr id="7" name="Audio 6">
            <a:hlinkClick r:id="" action="ppaction://media"/>
            <a:extLst>
              <a:ext uri="{FF2B5EF4-FFF2-40B4-BE49-F238E27FC236}">
                <a16:creationId xmlns:a16="http://schemas.microsoft.com/office/drawing/2014/main" id="{C784A84D-DD67-9DA1-0AE3-F11573AF3EA8}"/>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313698208"/>
      </p:ext>
    </p:extLst>
  </p:cSld>
  <p:clrMapOvr>
    <a:masterClrMapping/>
  </p:clrMapOvr>
  <mc:AlternateContent xmlns:mc="http://schemas.openxmlformats.org/markup-compatibility/2006" xmlns:p14="http://schemas.microsoft.com/office/powerpoint/2010/main">
    <mc:Choice Requires="p14">
      <p:transition spd="slow" p14:dur="2000" advTm="41654"/>
    </mc:Choice>
    <mc:Fallback xmlns="">
      <p:transition spd="slow" advTm="416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EMBC Light Mode">
  <a:themeElements>
    <a:clrScheme name="Custom 2">
      <a:dk1>
        <a:srgbClr val="3F3F3F"/>
      </a:dk1>
      <a:lt1>
        <a:sysClr val="window" lastClr="FFFFFF"/>
      </a:lt1>
      <a:dk2>
        <a:srgbClr val="44546A"/>
      </a:dk2>
      <a:lt2>
        <a:srgbClr val="E7E6E6"/>
      </a:lt2>
      <a:accent1>
        <a:srgbClr val="234075"/>
      </a:accent1>
      <a:accent2>
        <a:srgbClr val="E3A82B"/>
      </a:accent2>
      <a:accent3>
        <a:srgbClr val="00A3E1"/>
      </a:accent3>
      <a:accent4>
        <a:srgbClr val="614B79"/>
      </a:accent4>
      <a:accent5>
        <a:srgbClr val="F93822"/>
      </a:accent5>
      <a:accent6>
        <a:srgbClr val="63C6BF"/>
      </a:accent6>
      <a:hlink>
        <a:srgbClr val="0563C1"/>
      </a:hlink>
      <a:folHlink>
        <a:srgbClr val="614B79"/>
      </a:folHlink>
    </a:clrScheme>
    <a:fontScheme name="Custom 1">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w="9525" cap="flat">
          <a:noFill/>
          <a:prstDash val="solid"/>
          <a:miter/>
        </a:ln>
      </a:spPr>
      <a:bodyPr rtlCol="0" anchor="ctr"/>
      <a:lstStyle>
        <a:defPPr algn="l">
          <a:defRPr dirty="0"/>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7">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98EDF007-B458-4838-8518-CC057BB3880F}">
  <we:reference id="wa104381063" version="1.0.0.1" store="en-001" storeType="OMEX"/>
  <we:alternateReferences>
    <we:reference id="WA104381063" version="1.0.0.1"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2611</TotalTime>
  <Words>1460</Words>
  <Application>Microsoft Office PowerPoint</Application>
  <PresentationFormat>Widescreen</PresentationFormat>
  <Paragraphs>130</Paragraphs>
  <Slides>10</Slides>
  <Notes>10</Notes>
  <HiddenSlides>0</HiddenSlides>
  <MMClips>10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BC Sans</vt:lpstr>
      <vt:lpstr>Calibri</vt:lpstr>
      <vt:lpstr>Segoe UI</vt:lpstr>
      <vt:lpstr>Segoe UI Light</vt:lpstr>
      <vt:lpstr>Wingdings</vt:lpstr>
      <vt:lpstr>EMBC Light Mode</vt:lpstr>
      <vt:lpstr>Fraud Awareness for ESS</vt:lpstr>
      <vt:lpstr>Objectives &amp; Outcomes </vt:lpstr>
      <vt:lpstr>What is Fraud? </vt:lpstr>
      <vt:lpstr>Examples of attempted fraud &amp; ESS </vt:lpstr>
      <vt:lpstr>Wise practices </vt:lpstr>
      <vt:lpstr>Responsibility </vt:lpstr>
      <vt:lpstr>Fraud &amp; ERA – Current Processes </vt:lpstr>
      <vt:lpstr>Fraud &amp; ERA – Current Processes </vt:lpstr>
      <vt:lpstr>What to do when you suspect fraud.</vt:lpstr>
      <vt:lpstr>Fraud Awareness for 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 Fraud Awareness</dc:title>
  <dc:creator>Turcot, Ryan EMBC:EX</dc:creator>
  <cp:lastModifiedBy>Curll, Jenn EMCR:EX</cp:lastModifiedBy>
  <cp:revision>96</cp:revision>
  <dcterms:created xsi:type="dcterms:W3CDTF">2021-05-03T20:18:39Z</dcterms:created>
  <dcterms:modified xsi:type="dcterms:W3CDTF">2024-06-25T17:25:36Z</dcterms:modified>
</cp:coreProperties>
</file>