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8"/>
  </p:notesMasterIdLst>
  <p:handoutMasterIdLst>
    <p:handoutMasterId r:id="rId9"/>
  </p:handoutMasterIdLst>
  <p:sldIdLst>
    <p:sldId id="260" r:id="rId5"/>
    <p:sldId id="269" r:id="rId6"/>
    <p:sldId id="270"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A47"/>
    <a:srgbClr val="B793FF"/>
    <a:srgbClr val="9966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9" autoAdjust="0"/>
    <p:restoredTop sz="94660"/>
  </p:normalViewPr>
  <p:slideViewPr>
    <p:cSldViewPr>
      <p:cViewPr>
        <p:scale>
          <a:sx n="75" d="100"/>
          <a:sy n="75" d="100"/>
        </p:scale>
        <p:origin x="-1860" y="-8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3B65BE-CB70-45B0-9385-AABE12061A55}" type="doc">
      <dgm:prSet loTypeId="urn:microsoft.com/office/officeart/2005/8/layout/chevron1" loCatId="process" qsTypeId="urn:microsoft.com/office/officeart/2005/8/quickstyle/simple1" qsCatId="simple" csTypeId="urn:microsoft.com/office/officeart/2005/8/colors/accent1_2" csCatId="accent1" phldr="1"/>
      <dgm:spPr/>
    </dgm:pt>
    <dgm:pt modelId="{3F3315F2-B9ED-4B28-B8DB-7A5AA084F69A}">
      <dgm:prSet phldrT="[Text]"/>
      <dgm:spPr>
        <a:solidFill>
          <a:schemeClr val="tx1">
            <a:lumMod val="50000"/>
          </a:schemeClr>
        </a:solidFill>
      </dgm:spPr>
      <dgm:t>
        <a:bodyPr/>
        <a:lstStyle/>
        <a:p>
          <a:r>
            <a:rPr lang="en-CA" dirty="0" smtClean="0">
              <a:latin typeface="Arial" panose="020B0604020202020204" pitchFamily="34" charset="0"/>
              <a:cs typeface="Arial" panose="020B0604020202020204" pitchFamily="34" charset="0"/>
            </a:rPr>
            <a:t>Plan</a:t>
          </a:r>
          <a:endParaRPr lang="en-CA" dirty="0">
            <a:latin typeface="Arial" panose="020B0604020202020204" pitchFamily="34" charset="0"/>
            <a:cs typeface="Arial" panose="020B0604020202020204" pitchFamily="34" charset="0"/>
          </a:endParaRPr>
        </a:p>
      </dgm:t>
    </dgm:pt>
    <dgm:pt modelId="{DA46C57A-94E5-4C42-9027-11EBDC6F0B34}" type="parTrans" cxnId="{A45A1B65-70D0-4EDF-8B54-9832749BA09C}">
      <dgm:prSet/>
      <dgm:spPr/>
      <dgm:t>
        <a:bodyPr/>
        <a:lstStyle/>
        <a:p>
          <a:endParaRPr lang="en-CA"/>
        </a:p>
      </dgm:t>
    </dgm:pt>
    <dgm:pt modelId="{9DEE12BD-E12D-4D71-9E8D-F114660B30F0}" type="sibTrans" cxnId="{A45A1B65-70D0-4EDF-8B54-9832749BA09C}">
      <dgm:prSet/>
      <dgm:spPr/>
      <dgm:t>
        <a:bodyPr/>
        <a:lstStyle/>
        <a:p>
          <a:endParaRPr lang="en-CA"/>
        </a:p>
      </dgm:t>
    </dgm:pt>
    <dgm:pt modelId="{8ADB0B31-74D4-44A1-AE43-E158272A20DF}">
      <dgm:prSet phldrT="[Text]"/>
      <dgm:spPr>
        <a:solidFill>
          <a:schemeClr val="tx1">
            <a:lumMod val="50000"/>
          </a:schemeClr>
        </a:solidFill>
        <a:ln w="6350"/>
      </dgm:spPr>
      <dgm:t>
        <a:bodyPr/>
        <a:lstStyle/>
        <a:p>
          <a:r>
            <a:rPr lang="en-CA" dirty="0" smtClean="0">
              <a:latin typeface="Arial" panose="020B0604020202020204" pitchFamily="34" charset="0"/>
              <a:cs typeface="Arial" panose="020B0604020202020204" pitchFamily="34" charset="0"/>
            </a:rPr>
            <a:t>Pre-Award: Solicit</a:t>
          </a:r>
          <a:endParaRPr lang="en-CA" dirty="0">
            <a:latin typeface="Arial" panose="020B0604020202020204" pitchFamily="34" charset="0"/>
            <a:cs typeface="Arial" panose="020B0604020202020204" pitchFamily="34" charset="0"/>
          </a:endParaRPr>
        </a:p>
      </dgm:t>
    </dgm:pt>
    <dgm:pt modelId="{1D9E45B9-D537-48C0-BA71-3648173D74BA}" type="parTrans" cxnId="{CD1F6959-A27C-4B85-9468-5DA4D8DC8F2C}">
      <dgm:prSet/>
      <dgm:spPr/>
      <dgm:t>
        <a:bodyPr/>
        <a:lstStyle/>
        <a:p>
          <a:endParaRPr lang="en-CA"/>
        </a:p>
      </dgm:t>
    </dgm:pt>
    <dgm:pt modelId="{7F9BBB2C-CBE0-4F0B-989E-A00BEC8A39D5}" type="sibTrans" cxnId="{CD1F6959-A27C-4B85-9468-5DA4D8DC8F2C}">
      <dgm:prSet/>
      <dgm:spPr/>
      <dgm:t>
        <a:bodyPr/>
        <a:lstStyle/>
        <a:p>
          <a:endParaRPr lang="en-CA"/>
        </a:p>
      </dgm:t>
    </dgm:pt>
    <dgm:pt modelId="{BC3D9CCF-AE2F-490B-AA8C-E047FBCFE444}">
      <dgm:prSet phldrT="[Text]"/>
      <dgm:spPr>
        <a:solidFill>
          <a:schemeClr val="tx1">
            <a:lumMod val="50000"/>
          </a:schemeClr>
        </a:solidFill>
        <a:ln w="3175">
          <a:solidFill>
            <a:schemeClr val="bg1">
              <a:lumMod val="65000"/>
            </a:schemeClr>
          </a:solidFill>
        </a:ln>
      </dgm:spPr>
      <dgm:t>
        <a:bodyPr/>
        <a:lstStyle/>
        <a:p>
          <a:r>
            <a:rPr lang="en-CA" dirty="0" smtClean="0">
              <a:latin typeface="Arial" panose="020B0604020202020204" pitchFamily="34" charset="0"/>
              <a:cs typeface="Arial" panose="020B0604020202020204" pitchFamily="34" charset="0"/>
            </a:rPr>
            <a:t>Pre-Award: Select and Negotiate</a:t>
          </a:r>
          <a:endParaRPr lang="en-CA" dirty="0">
            <a:latin typeface="Arial" panose="020B0604020202020204" pitchFamily="34" charset="0"/>
            <a:cs typeface="Arial" panose="020B0604020202020204" pitchFamily="34" charset="0"/>
          </a:endParaRPr>
        </a:p>
      </dgm:t>
    </dgm:pt>
    <dgm:pt modelId="{4F16EA18-CFF4-4AC9-ABB6-DDC153F38D2F}" type="parTrans" cxnId="{E68A27B9-17A0-4D43-A579-2B98B8F2537A}">
      <dgm:prSet/>
      <dgm:spPr/>
      <dgm:t>
        <a:bodyPr/>
        <a:lstStyle/>
        <a:p>
          <a:endParaRPr lang="en-CA"/>
        </a:p>
      </dgm:t>
    </dgm:pt>
    <dgm:pt modelId="{D62F9A68-CF5D-4B55-BF39-C8904A46BDBD}" type="sibTrans" cxnId="{E68A27B9-17A0-4D43-A579-2B98B8F2537A}">
      <dgm:prSet/>
      <dgm:spPr/>
      <dgm:t>
        <a:bodyPr/>
        <a:lstStyle/>
        <a:p>
          <a:endParaRPr lang="en-CA"/>
        </a:p>
      </dgm:t>
    </dgm:pt>
    <dgm:pt modelId="{3E539D54-9040-4128-89B9-38841F1339A6}">
      <dgm:prSet/>
      <dgm:spPr>
        <a:solidFill>
          <a:schemeClr val="tx1">
            <a:lumMod val="50000"/>
          </a:schemeClr>
        </a:solidFill>
      </dgm:spPr>
      <dgm:t>
        <a:bodyPr/>
        <a:lstStyle/>
        <a:p>
          <a:r>
            <a:rPr lang="en-CA" dirty="0" smtClean="0">
              <a:latin typeface="Arial" panose="020B0604020202020204" pitchFamily="34" charset="0"/>
              <a:cs typeface="Arial" panose="020B0604020202020204" pitchFamily="34" charset="0"/>
            </a:rPr>
            <a:t>Award</a:t>
          </a:r>
          <a:endParaRPr lang="en-CA" dirty="0">
            <a:latin typeface="Arial" panose="020B0604020202020204" pitchFamily="34" charset="0"/>
            <a:cs typeface="Arial" panose="020B0604020202020204" pitchFamily="34" charset="0"/>
          </a:endParaRPr>
        </a:p>
      </dgm:t>
    </dgm:pt>
    <dgm:pt modelId="{17B9013F-2F99-4FE7-90D6-D24D87F91254}" type="parTrans" cxnId="{9D5D0C14-1DE9-4C76-A037-50D4FCEB57D7}">
      <dgm:prSet/>
      <dgm:spPr/>
      <dgm:t>
        <a:bodyPr/>
        <a:lstStyle/>
        <a:p>
          <a:endParaRPr lang="en-CA"/>
        </a:p>
      </dgm:t>
    </dgm:pt>
    <dgm:pt modelId="{2EE1BFF3-CBB5-40FE-B502-20BFDEC444EC}" type="sibTrans" cxnId="{9D5D0C14-1DE9-4C76-A037-50D4FCEB57D7}">
      <dgm:prSet/>
      <dgm:spPr/>
      <dgm:t>
        <a:bodyPr/>
        <a:lstStyle/>
        <a:p>
          <a:endParaRPr lang="en-CA"/>
        </a:p>
      </dgm:t>
    </dgm:pt>
    <dgm:pt modelId="{BD43CFE1-E021-4440-B2AE-F2321749AF86}">
      <dgm:prSet phldrT="[Text]"/>
      <dgm:spPr>
        <a:solidFill>
          <a:schemeClr val="tx1">
            <a:lumMod val="50000"/>
          </a:schemeClr>
        </a:solidFill>
        <a:ln w="6350"/>
      </dgm:spPr>
      <dgm:t>
        <a:bodyPr/>
        <a:lstStyle/>
        <a:p>
          <a:r>
            <a:rPr lang="en-CA" dirty="0" smtClean="0">
              <a:latin typeface="Arial" panose="020B0604020202020204" pitchFamily="34" charset="0"/>
              <a:cs typeface="Arial" panose="020B0604020202020204" pitchFamily="34" charset="0"/>
            </a:rPr>
            <a:t>Administer and Manage</a:t>
          </a:r>
          <a:endParaRPr lang="en-CA" dirty="0">
            <a:latin typeface="Arial" panose="020B0604020202020204" pitchFamily="34" charset="0"/>
            <a:cs typeface="Arial" panose="020B0604020202020204" pitchFamily="34" charset="0"/>
          </a:endParaRPr>
        </a:p>
      </dgm:t>
    </dgm:pt>
    <dgm:pt modelId="{5DED1CA3-EC86-4CEC-A9B5-0F770B443108}" type="parTrans" cxnId="{BE1E657C-4BA3-4CDF-B9C0-D1C5CB69A75B}">
      <dgm:prSet/>
      <dgm:spPr/>
      <dgm:t>
        <a:bodyPr/>
        <a:lstStyle/>
        <a:p>
          <a:endParaRPr lang="en-CA"/>
        </a:p>
      </dgm:t>
    </dgm:pt>
    <dgm:pt modelId="{BC690354-F4CD-4975-84EE-D02BA2B2BDDD}" type="sibTrans" cxnId="{BE1E657C-4BA3-4CDF-B9C0-D1C5CB69A75B}">
      <dgm:prSet/>
      <dgm:spPr/>
      <dgm:t>
        <a:bodyPr/>
        <a:lstStyle/>
        <a:p>
          <a:endParaRPr lang="en-CA"/>
        </a:p>
      </dgm:t>
    </dgm:pt>
    <dgm:pt modelId="{E13020D7-9D2D-4FFE-A359-FF6D628667F8}">
      <dgm:prSet phldrT="[Text]"/>
      <dgm:spPr>
        <a:solidFill>
          <a:schemeClr val="tx1">
            <a:lumMod val="50000"/>
          </a:schemeClr>
        </a:solidFill>
        <a:ln w="3175">
          <a:solidFill>
            <a:schemeClr val="bg1">
              <a:lumMod val="65000"/>
            </a:schemeClr>
          </a:solidFill>
        </a:ln>
      </dgm:spPr>
      <dgm:t>
        <a:bodyPr/>
        <a:lstStyle/>
        <a:p>
          <a:r>
            <a:rPr lang="en-CA" dirty="0" smtClean="0">
              <a:latin typeface="Arial" panose="020B0604020202020204" pitchFamily="34" charset="0"/>
              <a:cs typeface="Arial" panose="020B0604020202020204" pitchFamily="34" charset="0"/>
            </a:rPr>
            <a:t>Close Out and Evaluate</a:t>
          </a:r>
          <a:endParaRPr lang="en-CA" dirty="0">
            <a:latin typeface="Arial" panose="020B0604020202020204" pitchFamily="34" charset="0"/>
            <a:cs typeface="Arial" panose="020B0604020202020204" pitchFamily="34" charset="0"/>
          </a:endParaRPr>
        </a:p>
      </dgm:t>
    </dgm:pt>
    <dgm:pt modelId="{1BBFDBAA-07F7-4125-80F0-84700A47B8D2}" type="parTrans" cxnId="{F5992892-C9EE-46FF-B3A1-6BF1722F189F}">
      <dgm:prSet/>
      <dgm:spPr/>
      <dgm:t>
        <a:bodyPr/>
        <a:lstStyle/>
        <a:p>
          <a:endParaRPr lang="en-CA"/>
        </a:p>
      </dgm:t>
    </dgm:pt>
    <dgm:pt modelId="{DC1B9A86-0440-478C-BAA2-6431D9A28173}" type="sibTrans" cxnId="{F5992892-C9EE-46FF-B3A1-6BF1722F189F}">
      <dgm:prSet/>
      <dgm:spPr/>
      <dgm:t>
        <a:bodyPr/>
        <a:lstStyle/>
        <a:p>
          <a:endParaRPr lang="en-CA"/>
        </a:p>
      </dgm:t>
    </dgm:pt>
    <dgm:pt modelId="{8AE8C33F-D378-4786-B568-11A7B758D211}" type="pres">
      <dgm:prSet presAssocID="{023B65BE-CB70-45B0-9385-AABE12061A55}" presName="Name0" presStyleCnt="0">
        <dgm:presLayoutVars>
          <dgm:dir/>
          <dgm:animLvl val="lvl"/>
          <dgm:resizeHandles val="exact"/>
        </dgm:presLayoutVars>
      </dgm:prSet>
      <dgm:spPr/>
    </dgm:pt>
    <dgm:pt modelId="{6764E344-5337-4161-82F2-C0C79BEF53E5}" type="pres">
      <dgm:prSet presAssocID="{3F3315F2-B9ED-4B28-B8DB-7A5AA084F69A}" presName="parTxOnly" presStyleLbl="node1" presStyleIdx="0" presStyleCnt="6">
        <dgm:presLayoutVars>
          <dgm:chMax val="0"/>
          <dgm:chPref val="0"/>
          <dgm:bulletEnabled val="1"/>
        </dgm:presLayoutVars>
      </dgm:prSet>
      <dgm:spPr/>
      <dgm:t>
        <a:bodyPr/>
        <a:lstStyle/>
        <a:p>
          <a:endParaRPr lang="en-CA"/>
        </a:p>
      </dgm:t>
    </dgm:pt>
    <dgm:pt modelId="{A077E7BD-32E8-42D1-89A8-EF6E2987E7E2}" type="pres">
      <dgm:prSet presAssocID="{9DEE12BD-E12D-4D71-9E8D-F114660B30F0}" presName="parTxOnlySpace" presStyleCnt="0"/>
      <dgm:spPr/>
    </dgm:pt>
    <dgm:pt modelId="{F8F262A0-36C9-4718-A0A6-6279513973CB}" type="pres">
      <dgm:prSet presAssocID="{8ADB0B31-74D4-44A1-AE43-E158272A20DF}" presName="parTxOnly" presStyleLbl="node1" presStyleIdx="1" presStyleCnt="6" custLinFactNeighborX="29621">
        <dgm:presLayoutVars>
          <dgm:chMax val="0"/>
          <dgm:chPref val="0"/>
          <dgm:bulletEnabled val="1"/>
        </dgm:presLayoutVars>
      </dgm:prSet>
      <dgm:spPr/>
      <dgm:t>
        <a:bodyPr/>
        <a:lstStyle/>
        <a:p>
          <a:endParaRPr lang="en-CA"/>
        </a:p>
      </dgm:t>
    </dgm:pt>
    <dgm:pt modelId="{714175C0-5244-479D-8A48-A0281436A2FC}" type="pres">
      <dgm:prSet presAssocID="{7F9BBB2C-CBE0-4F0B-989E-A00BEC8A39D5}" presName="parTxOnlySpace" presStyleCnt="0"/>
      <dgm:spPr/>
    </dgm:pt>
    <dgm:pt modelId="{5211CCDF-2F2A-4C5C-92F4-BDBA3AC05B60}" type="pres">
      <dgm:prSet presAssocID="{BC3D9CCF-AE2F-490B-AA8C-E047FBCFE444}" presName="parTxOnly" presStyleLbl="node1" presStyleIdx="2" presStyleCnt="6" custLinFactX="-1415" custLinFactNeighborX="-100000">
        <dgm:presLayoutVars>
          <dgm:chMax val="0"/>
          <dgm:chPref val="0"/>
          <dgm:bulletEnabled val="1"/>
        </dgm:presLayoutVars>
      </dgm:prSet>
      <dgm:spPr/>
      <dgm:t>
        <a:bodyPr/>
        <a:lstStyle/>
        <a:p>
          <a:endParaRPr lang="en-CA"/>
        </a:p>
      </dgm:t>
    </dgm:pt>
    <dgm:pt modelId="{4D4B7843-4086-41B8-AAF5-29D46C197532}" type="pres">
      <dgm:prSet presAssocID="{D62F9A68-CF5D-4B55-BF39-C8904A46BDBD}" presName="parTxOnlySpace" presStyleCnt="0"/>
      <dgm:spPr/>
    </dgm:pt>
    <dgm:pt modelId="{38A48F28-7BD8-41D6-9101-49289B00940F}" type="pres">
      <dgm:prSet presAssocID="{3E539D54-9040-4128-89B9-38841F1339A6}" presName="parTxOnly" presStyleLbl="node1" presStyleIdx="3" presStyleCnt="6" custLinFactNeighborX="-83397">
        <dgm:presLayoutVars>
          <dgm:chMax val="0"/>
          <dgm:chPref val="0"/>
          <dgm:bulletEnabled val="1"/>
        </dgm:presLayoutVars>
      </dgm:prSet>
      <dgm:spPr/>
      <dgm:t>
        <a:bodyPr/>
        <a:lstStyle/>
        <a:p>
          <a:endParaRPr lang="en-CA"/>
        </a:p>
      </dgm:t>
    </dgm:pt>
    <dgm:pt modelId="{687C6886-6422-4C57-AC42-2D4D93023300}" type="pres">
      <dgm:prSet presAssocID="{2EE1BFF3-CBB5-40FE-B502-20BFDEC444EC}" presName="parTxOnlySpace" presStyleCnt="0"/>
      <dgm:spPr/>
    </dgm:pt>
    <dgm:pt modelId="{291A7B9A-D008-4656-B2AC-99F6B0E95002}" type="pres">
      <dgm:prSet presAssocID="{BD43CFE1-E021-4440-B2AE-F2321749AF86}" presName="parTxOnly" presStyleLbl="node1" presStyleIdx="4" presStyleCnt="6" custLinFactNeighborX="-83140">
        <dgm:presLayoutVars>
          <dgm:chMax val="0"/>
          <dgm:chPref val="0"/>
          <dgm:bulletEnabled val="1"/>
        </dgm:presLayoutVars>
      </dgm:prSet>
      <dgm:spPr/>
      <dgm:t>
        <a:bodyPr/>
        <a:lstStyle/>
        <a:p>
          <a:endParaRPr lang="en-CA"/>
        </a:p>
      </dgm:t>
    </dgm:pt>
    <dgm:pt modelId="{6315EA66-F022-438F-A179-CD9CD4F2BAD1}" type="pres">
      <dgm:prSet presAssocID="{BC690354-F4CD-4975-84EE-D02BA2B2BDDD}" presName="parTxOnlySpace" presStyleCnt="0"/>
      <dgm:spPr/>
    </dgm:pt>
    <dgm:pt modelId="{9BA6422D-6AFF-4871-AB75-FBF34CB7AEFF}" type="pres">
      <dgm:prSet presAssocID="{E13020D7-9D2D-4FFE-A359-FF6D628667F8}" presName="parTxOnly" presStyleLbl="node1" presStyleIdx="5" presStyleCnt="6" custLinFactX="-12690" custLinFactNeighborX="-100000">
        <dgm:presLayoutVars>
          <dgm:chMax val="0"/>
          <dgm:chPref val="0"/>
          <dgm:bulletEnabled val="1"/>
        </dgm:presLayoutVars>
      </dgm:prSet>
      <dgm:spPr/>
      <dgm:t>
        <a:bodyPr/>
        <a:lstStyle/>
        <a:p>
          <a:endParaRPr lang="en-CA"/>
        </a:p>
      </dgm:t>
    </dgm:pt>
  </dgm:ptLst>
  <dgm:cxnLst>
    <dgm:cxn modelId="{F5992892-C9EE-46FF-B3A1-6BF1722F189F}" srcId="{023B65BE-CB70-45B0-9385-AABE12061A55}" destId="{E13020D7-9D2D-4FFE-A359-FF6D628667F8}" srcOrd="5" destOrd="0" parTransId="{1BBFDBAA-07F7-4125-80F0-84700A47B8D2}" sibTransId="{DC1B9A86-0440-478C-BAA2-6431D9A28173}"/>
    <dgm:cxn modelId="{14B6B738-8A24-481E-993B-11E5E4681D87}" type="presOf" srcId="{3F3315F2-B9ED-4B28-B8DB-7A5AA084F69A}" destId="{6764E344-5337-4161-82F2-C0C79BEF53E5}" srcOrd="0" destOrd="0" presId="urn:microsoft.com/office/officeart/2005/8/layout/chevron1"/>
    <dgm:cxn modelId="{CD1F6959-A27C-4B85-9468-5DA4D8DC8F2C}" srcId="{023B65BE-CB70-45B0-9385-AABE12061A55}" destId="{8ADB0B31-74D4-44A1-AE43-E158272A20DF}" srcOrd="1" destOrd="0" parTransId="{1D9E45B9-D537-48C0-BA71-3648173D74BA}" sibTransId="{7F9BBB2C-CBE0-4F0B-989E-A00BEC8A39D5}"/>
    <dgm:cxn modelId="{9D5D0C14-1DE9-4C76-A037-50D4FCEB57D7}" srcId="{023B65BE-CB70-45B0-9385-AABE12061A55}" destId="{3E539D54-9040-4128-89B9-38841F1339A6}" srcOrd="3" destOrd="0" parTransId="{17B9013F-2F99-4FE7-90D6-D24D87F91254}" sibTransId="{2EE1BFF3-CBB5-40FE-B502-20BFDEC444EC}"/>
    <dgm:cxn modelId="{27AE12F2-221E-4801-9FE8-D0183327211F}" type="presOf" srcId="{3E539D54-9040-4128-89B9-38841F1339A6}" destId="{38A48F28-7BD8-41D6-9101-49289B00940F}" srcOrd="0" destOrd="0" presId="urn:microsoft.com/office/officeart/2005/8/layout/chevron1"/>
    <dgm:cxn modelId="{DFF2E507-D440-4FFE-B4AA-DDB6BD0E3B26}" type="presOf" srcId="{BC3D9CCF-AE2F-490B-AA8C-E047FBCFE444}" destId="{5211CCDF-2F2A-4C5C-92F4-BDBA3AC05B60}" srcOrd="0" destOrd="0" presId="urn:microsoft.com/office/officeart/2005/8/layout/chevron1"/>
    <dgm:cxn modelId="{E68A27B9-17A0-4D43-A579-2B98B8F2537A}" srcId="{023B65BE-CB70-45B0-9385-AABE12061A55}" destId="{BC3D9CCF-AE2F-490B-AA8C-E047FBCFE444}" srcOrd="2" destOrd="0" parTransId="{4F16EA18-CFF4-4AC9-ABB6-DDC153F38D2F}" sibTransId="{D62F9A68-CF5D-4B55-BF39-C8904A46BDBD}"/>
    <dgm:cxn modelId="{A45A1B65-70D0-4EDF-8B54-9832749BA09C}" srcId="{023B65BE-CB70-45B0-9385-AABE12061A55}" destId="{3F3315F2-B9ED-4B28-B8DB-7A5AA084F69A}" srcOrd="0" destOrd="0" parTransId="{DA46C57A-94E5-4C42-9027-11EBDC6F0B34}" sibTransId="{9DEE12BD-E12D-4D71-9E8D-F114660B30F0}"/>
    <dgm:cxn modelId="{BE1E657C-4BA3-4CDF-B9C0-D1C5CB69A75B}" srcId="{023B65BE-CB70-45B0-9385-AABE12061A55}" destId="{BD43CFE1-E021-4440-B2AE-F2321749AF86}" srcOrd="4" destOrd="0" parTransId="{5DED1CA3-EC86-4CEC-A9B5-0F770B443108}" sibTransId="{BC690354-F4CD-4975-84EE-D02BA2B2BDDD}"/>
    <dgm:cxn modelId="{6ABDA7BD-24E4-4187-BD8D-5AEC81E90629}" type="presOf" srcId="{E13020D7-9D2D-4FFE-A359-FF6D628667F8}" destId="{9BA6422D-6AFF-4871-AB75-FBF34CB7AEFF}" srcOrd="0" destOrd="0" presId="urn:microsoft.com/office/officeart/2005/8/layout/chevron1"/>
    <dgm:cxn modelId="{4AB3CA5F-D990-4791-8643-D91116F97C33}" type="presOf" srcId="{BD43CFE1-E021-4440-B2AE-F2321749AF86}" destId="{291A7B9A-D008-4656-B2AC-99F6B0E95002}" srcOrd="0" destOrd="0" presId="urn:microsoft.com/office/officeart/2005/8/layout/chevron1"/>
    <dgm:cxn modelId="{C4E07DCE-F39E-4BB9-9F2E-F64BF2185A73}" type="presOf" srcId="{023B65BE-CB70-45B0-9385-AABE12061A55}" destId="{8AE8C33F-D378-4786-B568-11A7B758D211}" srcOrd="0" destOrd="0" presId="urn:microsoft.com/office/officeart/2005/8/layout/chevron1"/>
    <dgm:cxn modelId="{972704FF-183D-4B4D-B66F-F17B2413F2D2}" type="presOf" srcId="{8ADB0B31-74D4-44A1-AE43-E158272A20DF}" destId="{F8F262A0-36C9-4718-A0A6-6279513973CB}" srcOrd="0" destOrd="0" presId="urn:microsoft.com/office/officeart/2005/8/layout/chevron1"/>
    <dgm:cxn modelId="{D81BB499-B7A5-4DE6-9504-49EF18589737}" type="presParOf" srcId="{8AE8C33F-D378-4786-B568-11A7B758D211}" destId="{6764E344-5337-4161-82F2-C0C79BEF53E5}" srcOrd="0" destOrd="0" presId="urn:microsoft.com/office/officeart/2005/8/layout/chevron1"/>
    <dgm:cxn modelId="{DCAE5501-62F5-4A6A-BE11-61F0CCBF575E}" type="presParOf" srcId="{8AE8C33F-D378-4786-B568-11A7B758D211}" destId="{A077E7BD-32E8-42D1-89A8-EF6E2987E7E2}" srcOrd="1" destOrd="0" presId="urn:microsoft.com/office/officeart/2005/8/layout/chevron1"/>
    <dgm:cxn modelId="{380579FC-C6D3-4418-9520-7C64A8051896}" type="presParOf" srcId="{8AE8C33F-D378-4786-B568-11A7B758D211}" destId="{F8F262A0-36C9-4718-A0A6-6279513973CB}" srcOrd="2" destOrd="0" presId="urn:microsoft.com/office/officeart/2005/8/layout/chevron1"/>
    <dgm:cxn modelId="{807CF279-8C83-429A-9170-1675AF278095}" type="presParOf" srcId="{8AE8C33F-D378-4786-B568-11A7B758D211}" destId="{714175C0-5244-479D-8A48-A0281436A2FC}" srcOrd="3" destOrd="0" presId="urn:microsoft.com/office/officeart/2005/8/layout/chevron1"/>
    <dgm:cxn modelId="{E935F1FE-18B1-40CF-9124-FBACD9E26983}" type="presParOf" srcId="{8AE8C33F-D378-4786-B568-11A7B758D211}" destId="{5211CCDF-2F2A-4C5C-92F4-BDBA3AC05B60}" srcOrd="4" destOrd="0" presId="urn:microsoft.com/office/officeart/2005/8/layout/chevron1"/>
    <dgm:cxn modelId="{D875263F-02B4-4CC8-B243-AD988C689B79}" type="presParOf" srcId="{8AE8C33F-D378-4786-B568-11A7B758D211}" destId="{4D4B7843-4086-41B8-AAF5-29D46C197532}" srcOrd="5" destOrd="0" presId="urn:microsoft.com/office/officeart/2005/8/layout/chevron1"/>
    <dgm:cxn modelId="{D7AEC0B5-A22E-4412-B980-094E215372E0}" type="presParOf" srcId="{8AE8C33F-D378-4786-B568-11A7B758D211}" destId="{38A48F28-7BD8-41D6-9101-49289B00940F}" srcOrd="6" destOrd="0" presId="urn:microsoft.com/office/officeart/2005/8/layout/chevron1"/>
    <dgm:cxn modelId="{B8589BA5-4B54-4AE5-9043-F2CD6D48E0EB}" type="presParOf" srcId="{8AE8C33F-D378-4786-B568-11A7B758D211}" destId="{687C6886-6422-4C57-AC42-2D4D93023300}" srcOrd="7" destOrd="0" presId="urn:microsoft.com/office/officeart/2005/8/layout/chevron1"/>
    <dgm:cxn modelId="{608E2BA1-138E-4807-9640-F2D57CBEB700}" type="presParOf" srcId="{8AE8C33F-D378-4786-B568-11A7B758D211}" destId="{291A7B9A-D008-4656-B2AC-99F6B0E95002}" srcOrd="8" destOrd="0" presId="urn:microsoft.com/office/officeart/2005/8/layout/chevron1"/>
    <dgm:cxn modelId="{E5F2337B-7EE7-4C44-8939-0CCABEC0188C}" type="presParOf" srcId="{8AE8C33F-D378-4786-B568-11A7B758D211}" destId="{6315EA66-F022-438F-A179-CD9CD4F2BAD1}" srcOrd="9" destOrd="0" presId="urn:microsoft.com/office/officeart/2005/8/layout/chevron1"/>
    <dgm:cxn modelId="{8DD01BA3-021F-4643-BA9D-62BAB9D963B4}" type="presParOf" srcId="{8AE8C33F-D378-4786-B568-11A7B758D211}" destId="{9BA6422D-6AFF-4871-AB75-FBF34CB7AEFF}" srcOrd="1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35C812-5F26-4D8A-80DB-5D640A2DA7CD}" type="doc">
      <dgm:prSet loTypeId="urn:microsoft.com/office/officeart/2005/8/layout/process1" loCatId="process" qsTypeId="urn:microsoft.com/office/officeart/2005/8/quickstyle/simple1" qsCatId="simple" csTypeId="urn:microsoft.com/office/officeart/2005/8/colors/accent1_2" csCatId="accent1" phldr="1"/>
      <dgm:spPr/>
    </dgm:pt>
    <dgm:pt modelId="{44F962D5-06EF-4839-A9C2-5B6A0BED63D7}">
      <dgm:prSet phldrT="[Text]" custT="1"/>
      <dgm:spPr>
        <a:solidFill>
          <a:srgbClr val="FF0000"/>
        </a:solidFill>
      </dgm:spPr>
      <dgm:t>
        <a:bodyPr/>
        <a:lstStyle/>
        <a:p>
          <a:r>
            <a:rPr lang="en-CA" sz="1600" dirty="0" smtClean="0"/>
            <a:t>Low</a:t>
          </a:r>
          <a:endParaRPr lang="en-CA" sz="1600" dirty="0"/>
        </a:p>
      </dgm:t>
    </dgm:pt>
    <dgm:pt modelId="{3A26D94D-FDDA-4F46-990A-C9E47361A1A2}" type="parTrans" cxnId="{05C4D4CA-97E6-4666-AEA4-658D45B55DE3}">
      <dgm:prSet/>
      <dgm:spPr/>
      <dgm:t>
        <a:bodyPr/>
        <a:lstStyle/>
        <a:p>
          <a:endParaRPr lang="en-CA" sz="800"/>
        </a:p>
      </dgm:t>
    </dgm:pt>
    <dgm:pt modelId="{229C9420-90F6-4913-9FEC-8073160E3341}" type="sibTrans" cxnId="{05C4D4CA-97E6-4666-AEA4-658D45B55DE3}">
      <dgm:prSet custT="1"/>
      <dgm:spPr>
        <a:noFill/>
      </dgm:spPr>
      <dgm:t>
        <a:bodyPr/>
        <a:lstStyle/>
        <a:p>
          <a:endParaRPr lang="en-CA" sz="800"/>
        </a:p>
      </dgm:t>
    </dgm:pt>
    <dgm:pt modelId="{914243D3-9523-489B-8F8B-EE75444BFA24}">
      <dgm:prSet phldrT="[Text]" custT="1"/>
      <dgm:spPr>
        <a:solidFill>
          <a:srgbClr val="00B050"/>
        </a:solidFill>
      </dgm:spPr>
      <dgm:t>
        <a:bodyPr/>
        <a:lstStyle/>
        <a:p>
          <a:r>
            <a:rPr lang="en-CA" sz="1600" dirty="0" smtClean="0"/>
            <a:t>High</a:t>
          </a:r>
          <a:endParaRPr lang="en-CA" sz="1600" dirty="0"/>
        </a:p>
      </dgm:t>
    </dgm:pt>
    <dgm:pt modelId="{274CFE8E-16D8-438E-BDBD-7F2AFAE1E556}" type="parTrans" cxnId="{00EF57C5-1E35-4667-8B21-B89C86E70740}">
      <dgm:prSet/>
      <dgm:spPr/>
      <dgm:t>
        <a:bodyPr/>
        <a:lstStyle/>
        <a:p>
          <a:endParaRPr lang="en-CA" sz="800"/>
        </a:p>
      </dgm:t>
    </dgm:pt>
    <dgm:pt modelId="{FF5AF3C3-7176-4762-B6BC-4758799391BE}" type="sibTrans" cxnId="{00EF57C5-1E35-4667-8B21-B89C86E70740}">
      <dgm:prSet custT="1"/>
      <dgm:spPr>
        <a:noFill/>
      </dgm:spPr>
      <dgm:t>
        <a:bodyPr/>
        <a:lstStyle/>
        <a:p>
          <a:endParaRPr lang="en-CA" sz="800"/>
        </a:p>
      </dgm:t>
    </dgm:pt>
    <dgm:pt modelId="{DD3E40F4-A479-4158-BF9C-90BBDB35355F}">
      <dgm:prSet phldrT="[Text]" custT="1"/>
      <dgm:spPr>
        <a:solidFill>
          <a:srgbClr val="FF0000"/>
        </a:solidFill>
      </dgm:spPr>
      <dgm:t>
        <a:bodyPr/>
        <a:lstStyle/>
        <a:p>
          <a:r>
            <a:rPr lang="en-CA" sz="1600" dirty="0" smtClean="0"/>
            <a:t>Low</a:t>
          </a:r>
          <a:endParaRPr lang="en-CA" sz="1600" dirty="0"/>
        </a:p>
      </dgm:t>
    </dgm:pt>
    <dgm:pt modelId="{C874C003-B960-475D-9510-6CD6DE884672}" type="parTrans" cxnId="{0A13DE42-CA77-4B11-9F55-522709780B47}">
      <dgm:prSet/>
      <dgm:spPr/>
      <dgm:t>
        <a:bodyPr/>
        <a:lstStyle/>
        <a:p>
          <a:endParaRPr lang="en-CA" sz="800"/>
        </a:p>
      </dgm:t>
    </dgm:pt>
    <dgm:pt modelId="{2F678944-E070-4D32-9E50-8D48E137B74F}" type="sibTrans" cxnId="{0A13DE42-CA77-4B11-9F55-522709780B47}">
      <dgm:prSet custT="1"/>
      <dgm:spPr>
        <a:noFill/>
      </dgm:spPr>
      <dgm:t>
        <a:bodyPr/>
        <a:lstStyle/>
        <a:p>
          <a:endParaRPr lang="en-CA" sz="800"/>
        </a:p>
      </dgm:t>
    </dgm:pt>
    <dgm:pt modelId="{686DAD86-0997-4A56-B632-25B91892A15E}">
      <dgm:prSet custT="1"/>
      <dgm:spPr>
        <a:solidFill>
          <a:srgbClr val="FFFF00"/>
        </a:solidFill>
      </dgm:spPr>
      <dgm:t>
        <a:bodyPr/>
        <a:lstStyle/>
        <a:p>
          <a:r>
            <a:rPr lang="en-CA" sz="1400" dirty="0" smtClean="0">
              <a:solidFill>
                <a:schemeClr val="accent1"/>
              </a:solidFill>
            </a:rPr>
            <a:t>Medium</a:t>
          </a:r>
          <a:endParaRPr lang="en-CA" sz="1400" dirty="0">
            <a:solidFill>
              <a:schemeClr val="accent1"/>
            </a:solidFill>
          </a:endParaRPr>
        </a:p>
      </dgm:t>
    </dgm:pt>
    <dgm:pt modelId="{DB159DD0-89DC-4846-B7A3-7AD632A89FF9}" type="parTrans" cxnId="{418337FF-1B6F-4D15-90C2-01F304F82592}">
      <dgm:prSet/>
      <dgm:spPr/>
      <dgm:t>
        <a:bodyPr/>
        <a:lstStyle/>
        <a:p>
          <a:endParaRPr lang="en-CA" sz="1400"/>
        </a:p>
      </dgm:t>
    </dgm:pt>
    <dgm:pt modelId="{5305D77B-16FF-4E75-8D9C-689B76FAA0E6}" type="sibTrans" cxnId="{418337FF-1B6F-4D15-90C2-01F304F82592}">
      <dgm:prSet/>
      <dgm:spPr/>
      <dgm:t>
        <a:bodyPr/>
        <a:lstStyle/>
        <a:p>
          <a:endParaRPr lang="en-CA" sz="1400"/>
        </a:p>
      </dgm:t>
    </dgm:pt>
    <dgm:pt modelId="{D7F875E2-F6ED-47CB-8A7B-D2C20644DA9F}">
      <dgm:prSet custT="1"/>
      <dgm:spPr>
        <a:solidFill>
          <a:srgbClr val="FFFF00"/>
        </a:solidFill>
      </dgm:spPr>
      <dgm:t>
        <a:bodyPr/>
        <a:lstStyle/>
        <a:p>
          <a:r>
            <a:rPr lang="en-CA" sz="1400" dirty="0" smtClean="0">
              <a:solidFill>
                <a:schemeClr val="accent1"/>
              </a:solidFill>
            </a:rPr>
            <a:t>Medium</a:t>
          </a:r>
          <a:endParaRPr lang="en-CA" sz="1400" dirty="0">
            <a:solidFill>
              <a:schemeClr val="accent1"/>
            </a:solidFill>
          </a:endParaRPr>
        </a:p>
      </dgm:t>
    </dgm:pt>
    <dgm:pt modelId="{A341E7B6-13E3-405B-B6D1-2B4C2E06789B}" type="parTrans" cxnId="{F42F1BEC-31C9-41E6-A44A-4CC517277B63}">
      <dgm:prSet/>
      <dgm:spPr/>
      <dgm:t>
        <a:bodyPr/>
        <a:lstStyle/>
        <a:p>
          <a:endParaRPr lang="en-CA" sz="1400"/>
        </a:p>
      </dgm:t>
    </dgm:pt>
    <dgm:pt modelId="{A8C759BD-0F86-4103-8C26-A5C8AB5040BE}" type="sibTrans" cxnId="{F42F1BEC-31C9-41E6-A44A-4CC517277B63}">
      <dgm:prSet custT="1"/>
      <dgm:spPr>
        <a:noFill/>
      </dgm:spPr>
      <dgm:t>
        <a:bodyPr/>
        <a:lstStyle/>
        <a:p>
          <a:endParaRPr lang="en-CA" sz="800"/>
        </a:p>
      </dgm:t>
    </dgm:pt>
    <dgm:pt modelId="{233B6756-FBEE-4E39-8CAF-8312315FDA3D}">
      <dgm:prSet custT="1"/>
      <dgm:spPr>
        <a:solidFill>
          <a:srgbClr val="00B050"/>
        </a:solidFill>
      </dgm:spPr>
      <dgm:t>
        <a:bodyPr/>
        <a:lstStyle/>
        <a:p>
          <a:r>
            <a:rPr lang="en-CA" sz="1600" dirty="0" smtClean="0"/>
            <a:t>High</a:t>
          </a:r>
          <a:endParaRPr lang="en-CA" sz="1600" dirty="0"/>
        </a:p>
      </dgm:t>
    </dgm:pt>
    <dgm:pt modelId="{2AD198BD-C6F5-49A4-BBD4-ADC64855718F}" type="parTrans" cxnId="{A2B4E5CD-CFF9-4F45-8E56-2D099FF127D3}">
      <dgm:prSet/>
      <dgm:spPr/>
      <dgm:t>
        <a:bodyPr/>
        <a:lstStyle/>
        <a:p>
          <a:endParaRPr lang="en-CA"/>
        </a:p>
      </dgm:t>
    </dgm:pt>
    <dgm:pt modelId="{BA9EF62F-DCEA-41E1-8F54-69FF0B3E5727}" type="sibTrans" cxnId="{A2B4E5CD-CFF9-4F45-8E56-2D099FF127D3}">
      <dgm:prSet/>
      <dgm:spPr>
        <a:noFill/>
      </dgm:spPr>
      <dgm:t>
        <a:bodyPr/>
        <a:lstStyle/>
        <a:p>
          <a:endParaRPr lang="en-CA"/>
        </a:p>
      </dgm:t>
    </dgm:pt>
    <dgm:pt modelId="{58AB650A-0C24-46E2-B88D-9A8B08CAD8FF}" type="pres">
      <dgm:prSet presAssocID="{D535C812-5F26-4D8A-80DB-5D640A2DA7CD}" presName="Name0" presStyleCnt="0">
        <dgm:presLayoutVars>
          <dgm:dir/>
          <dgm:resizeHandles val="exact"/>
        </dgm:presLayoutVars>
      </dgm:prSet>
      <dgm:spPr/>
    </dgm:pt>
    <dgm:pt modelId="{A92883ED-4C2E-42FB-8C67-AA8CAF2D1753}" type="pres">
      <dgm:prSet presAssocID="{44F962D5-06EF-4839-A9C2-5B6A0BED63D7}" presName="node" presStyleLbl="node1" presStyleIdx="0" presStyleCnt="6">
        <dgm:presLayoutVars>
          <dgm:bulletEnabled val="1"/>
        </dgm:presLayoutVars>
      </dgm:prSet>
      <dgm:spPr/>
      <dgm:t>
        <a:bodyPr/>
        <a:lstStyle/>
        <a:p>
          <a:endParaRPr lang="en-CA"/>
        </a:p>
      </dgm:t>
    </dgm:pt>
    <dgm:pt modelId="{D347394C-6CA8-401D-939E-8B27805B5721}" type="pres">
      <dgm:prSet presAssocID="{229C9420-90F6-4913-9FEC-8073160E3341}" presName="sibTrans" presStyleLbl="sibTrans2D1" presStyleIdx="0" presStyleCnt="5"/>
      <dgm:spPr/>
      <dgm:t>
        <a:bodyPr/>
        <a:lstStyle/>
        <a:p>
          <a:endParaRPr lang="en-CA"/>
        </a:p>
      </dgm:t>
    </dgm:pt>
    <dgm:pt modelId="{7D5B61DA-3B98-4BDC-866E-DEF19A2F92E6}" type="pres">
      <dgm:prSet presAssocID="{229C9420-90F6-4913-9FEC-8073160E3341}" presName="connectorText" presStyleLbl="sibTrans2D1" presStyleIdx="0" presStyleCnt="5"/>
      <dgm:spPr/>
      <dgm:t>
        <a:bodyPr/>
        <a:lstStyle/>
        <a:p>
          <a:endParaRPr lang="en-CA"/>
        </a:p>
      </dgm:t>
    </dgm:pt>
    <dgm:pt modelId="{3CC8772D-1A76-4313-8F2F-2C5B6EA36A33}" type="pres">
      <dgm:prSet presAssocID="{914243D3-9523-489B-8F8B-EE75444BFA24}" presName="node" presStyleLbl="node1" presStyleIdx="1" presStyleCnt="6">
        <dgm:presLayoutVars>
          <dgm:bulletEnabled val="1"/>
        </dgm:presLayoutVars>
      </dgm:prSet>
      <dgm:spPr/>
      <dgm:t>
        <a:bodyPr/>
        <a:lstStyle/>
        <a:p>
          <a:endParaRPr lang="en-CA"/>
        </a:p>
      </dgm:t>
    </dgm:pt>
    <dgm:pt modelId="{1FEE2F81-2751-41CD-81D6-1D0A198D9F31}" type="pres">
      <dgm:prSet presAssocID="{FF5AF3C3-7176-4762-B6BC-4758799391BE}" presName="sibTrans" presStyleLbl="sibTrans2D1" presStyleIdx="1" presStyleCnt="5"/>
      <dgm:spPr/>
      <dgm:t>
        <a:bodyPr/>
        <a:lstStyle/>
        <a:p>
          <a:endParaRPr lang="en-CA"/>
        </a:p>
      </dgm:t>
    </dgm:pt>
    <dgm:pt modelId="{AF4B3C78-71AD-44F3-81A7-48E8378495AB}" type="pres">
      <dgm:prSet presAssocID="{FF5AF3C3-7176-4762-B6BC-4758799391BE}" presName="connectorText" presStyleLbl="sibTrans2D1" presStyleIdx="1" presStyleCnt="5"/>
      <dgm:spPr/>
      <dgm:t>
        <a:bodyPr/>
        <a:lstStyle/>
        <a:p>
          <a:endParaRPr lang="en-CA"/>
        </a:p>
      </dgm:t>
    </dgm:pt>
    <dgm:pt modelId="{1857B64F-21B2-45D4-B78D-F5953383F5A0}" type="pres">
      <dgm:prSet presAssocID="{DD3E40F4-A479-4158-BF9C-90BBDB35355F}" presName="node" presStyleLbl="node1" presStyleIdx="2" presStyleCnt="6">
        <dgm:presLayoutVars>
          <dgm:bulletEnabled val="1"/>
        </dgm:presLayoutVars>
      </dgm:prSet>
      <dgm:spPr/>
      <dgm:t>
        <a:bodyPr/>
        <a:lstStyle/>
        <a:p>
          <a:endParaRPr lang="en-CA"/>
        </a:p>
      </dgm:t>
    </dgm:pt>
    <dgm:pt modelId="{650679CA-0EEA-4586-B83F-AFA77E1FE38F}" type="pres">
      <dgm:prSet presAssocID="{2F678944-E070-4D32-9E50-8D48E137B74F}" presName="sibTrans" presStyleLbl="sibTrans2D1" presStyleIdx="2" presStyleCnt="5"/>
      <dgm:spPr/>
      <dgm:t>
        <a:bodyPr/>
        <a:lstStyle/>
        <a:p>
          <a:endParaRPr lang="en-CA"/>
        </a:p>
      </dgm:t>
    </dgm:pt>
    <dgm:pt modelId="{59F1103E-C923-4489-B700-ECFA4451680A}" type="pres">
      <dgm:prSet presAssocID="{2F678944-E070-4D32-9E50-8D48E137B74F}" presName="connectorText" presStyleLbl="sibTrans2D1" presStyleIdx="2" presStyleCnt="5"/>
      <dgm:spPr/>
      <dgm:t>
        <a:bodyPr/>
        <a:lstStyle/>
        <a:p>
          <a:endParaRPr lang="en-CA"/>
        </a:p>
      </dgm:t>
    </dgm:pt>
    <dgm:pt modelId="{03B1A18B-4B91-452F-9698-A3CA5B8AFB88}" type="pres">
      <dgm:prSet presAssocID="{233B6756-FBEE-4E39-8CAF-8312315FDA3D}" presName="node" presStyleLbl="node1" presStyleIdx="3" presStyleCnt="6">
        <dgm:presLayoutVars>
          <dgm:bulletEnabled val="1"/>
        </dgm:presLayoutVars>
      </dgm:prSet>
      <dgm:spPr/>
      <dgm:t>
        <a:bodyPr/>
        <a:lstStyle/>
        <a:p>
          <a:endParaRPr lang="en-CA"/>
        </a:p>
      </dgm:t>
    </dgm:pt>
    <dgm:pt modelId="{35CEE0D4-8633-437C-A226-316E9BE9794D}" type="pres">
      <dgm:prSet presAssocID="{BA9EF62F-DCEA-41E1-8F54-69FF0B3E5727}" presName="sibTrans" presStyleLbl="sibTrans2D1" presStyleIdx="3" presStyleCnt="5"/>
      <dgm:spPr/>
      <dgm:t>
        <a:bodyPr/>
        <a:lstStyle/>
        <a:p>
          <a:endParaRPr lang="en-CA"/>
        </a:p>
      </dgm:t>
    </dgm:pt>
    <dgm:pt modelId="{CA3473C6-8B30-4476-A8A1-45A450D8269B}" type="pres">
      <dgm:prSet presAssocID="{BA9EF62F-DCEA-41E1-8F54-69FF0B3E5727}" presName="connectorText" presStyleLbl="sibTrans2D1" presStyleIdx="3" presStyleCnt="5"/>
      <dgm:spPr/>
      <dgm:t>
        <a:bodyPr/>
        <a:lstStyle/>
        <a:p>
          <a:endParaRPr lang="en-CA"/>
        </a:p>
      </dgm:t>
    </dgm:pt>
    <dgm:pt modelId="{1FFB88C2-729B-406E-B843-EB90116EDA87}" type="pres">
      <dgm:prSet presAssocID="{D7F875E2-F6ED-47CB-8A7B-D2C20644DA9F}" presName="node" presStyleLbl="node1" presStyleIdx="4" presStyleCnt="6">
        <dgm:presLayoutVars>
          <dgm:bulletEnabled val="1"/>
        </dgm:presLayoutVars>
      </dgm:prSet>
      <dgm:spPr/>
      <dgm:t>
        <a:bodyPr/>
        <a:lstStyle/>
        <a:p>
          <a:endParaRPr lang="en-CA"/>
        </a:p>
      </dgm:t>
    </dgm:pt>
    <dgm:pt modelId="{8A0DDBCD-5EC4-4EBE-84D2-DE5E3560F56E}" type="pres">
      <dgm:prSet presAssocID="{A8C759BD-0F86-4103-8C26-A5C8AB5040BE}" presName="sibTrans" presStyleLbl="sibTrans2D1" presStyleIdx="4" presStyleCnt="5"/>
      <dgm:spPr/>
      <dgm:t>
        <a:bodyPr/>
        <a:lstStyle/>
        <a:p>
          <a:endParaRPr lang="en-CA"/>
        </a:p>
      </dgm:t>
    </dgm:pt>
    <dgm:pt modelId="{2D2C3E9E-ED03-473E-AEEB-A81DFF51601F}" type="pres">
      <dgm:prSet presAssocID="{A8C759BD-0F86-4103-8C26-A5C8AB5040BE}" presName="connectorText" presStyleLbl="sibTrans2D1" presStyleIdx="4" presStyleCnt="5"/>
      <dgm:spPr/>
      <dgm:t>
        <a:bodyPr/>
        <a:lstStyle/>
        <a:p>
          <a:endParaRPr lang="en-CA"/>
        </a:p>
      </dgm:t>
    </dgm:pt>
    <dgm:pt modelId="{11410105-3DCF-4D92-92E2-EECE38982BD2}" type="pres">
      <dgm:prSet presAssocID="{686DAD86-0997-4A56-B632-25B91892A15E}" presName="node" presStyleLbl="node1" presStyleIdx="5" presStyleCnt="6">
        <dgm:presLayoutVars>
          <dgm:bulletEnabled val="1"/>
        </dgm:presLayoutVars>
      </dgm:prSet>
      <dgm:spPr/>
      <dgm:t>
        <a:bodyPr/>
        <a:lstStyle/>
        <a:p>
          <a:endParaRPr lang="en-CA"/>
        </a:p>
      </dgm:t>
    </dgm:pt>
  </dgm:ptLst>
  <dgm:cxnLst>
    <dgm:cxn modelId="{0A13DE42-CA77-4B11-9F55-522709780B47}" srcId="{D535C812-5F26-4D8A-80DB-5D640A2DA7CD}" destId="{DD3E40F4-A479-4158-BF9C-90BBDB35355F}" srcOrd="2" destOrd="0" parTransId="{C874C003-B960-475D-9510-6CD6DE884672}" sibTransId="{2F678944-E070-4D32-9E50-8D48E137B74F}"/>
    <dgm:cxn modelId="{05C4D4CA-97E6-4666-AEA4-658D45B55DE3}" srcId="{D535C812-5F26-4D8A-80DB-5D640A2DA7CD}" destId="{44F962D5-06EF-4839-A9C2-5B6A0BED63D7}" srcOrd="0" destOrd="0" parTransId="{3A26D94D-FDDA-4F46-990A-C9E47361A1A2}" sibTransId="{229C9420-90F6-4913-9FEC-8073160E3341}"/>
    <dgm:cxn modelId="{40C3C8E1-2D75-49D4-BB4C-54CE8F52711F}" type="presOf" srcId="{D7F875E2-F6ED-47CB-8A7B-D2C20644DA9F}" destId="{1FFB88C2-729B-406E-B843-EB90116EDA87}" srcOrd="0" destOrd="0" presId="urn:microsoft.com/office/officeart/2005/8/layout/process1"/>
    <dgm:cxn modelId="{F42F1BEC-31C9-41E6-A44A-4CC517277B63}" srcId="{D535C812-5F26-4D8A-80DB-5D640A2DA7CD}" destId="{D7F875E2-F6ED-47CB-8A7B-D2C20644DA9F}" srcOrd="4" destOrd="0" parTransId="{A341E7B6-13E3-405B-B6D1-2B4C2E06789B}" sibTransId="{A8C759BD-0F86-4103-8C26-A5C8AB5040BE}"/>
    <dgm:cxn modelId="{E7739845-5CF4-4DCF-B650-04F976658A8F}" type="presOf" srcId="{FF5AF3C3-7176-4762-B6BC-4758799391BE}" destId="{AF4B3C78-71AD-44F3-81A7-48E8378495AB}" srcOrd="1" destOrd="0" presId="urn:microsoft.com/office/officeart/2005/8/layout/process1"/>
    <dgm:cxn modelId="{825C0E70-A0DD-42FA-A8F0-0EC1C35DDAC6}" type="presOf" srcId="{2F678944-E070-4D32-9E50-8D48E137B74F}" destId="{59F1103E-C923-4489-B700-ECFA4451680A}" srcOrd="1" destOrd="0" presId="urn:microsoft.com/office/officeart/2005/8/layout/process1"/>
    <dgm:cxn modelId="{020F7C04-D539-4006-8E79-DCE4EA3B5465}" type="presOf" srcId="{233B6756-FBEE-4E39-8CAF-8312315FDA3D}" destId="{03B1A18B-4B91-452F-9698-A3CA5B8AFB88}" srcOrd="0" destOrd="0" presId="urn:microsoft.com/office/officeart/2005/8/layout/process1"/>
    <dgm:cxn modelId="{07BA77A9-BCDC-46A7-8C9E-CB2419427C3A}" type="presOf" srcId="{BA9EF62F-DCEA-41E1-8F54-69FF0B3E5727}" destId="{35CEE0D4-8633-437C-A226-316E9BE9794D}" srcOrd="0" destOrd="0" presId="urn:microsoft.com/office/officeart/2005/8/layout/process1"/>
    <dgm:cxn modelId="{CDE6F33E-99C6-4DCD-B185-C60FFEC9D997}" type="presOf" srcId="{DD3E40F4-A479-4158-BF9C-90BBDB35355F}" destId="{1857B64F-21B2-45D4-B78D-F5953383F5A0}" srcOrd="0" destOrd="0" presId="urn:microsoft.com/office/officeart/2005/8/layout/process1"/>
    <dgm:cxn modelId="{F2224137-7502-44D8-87E8-971551C21AA2}" type="presOf" srcId="{A8C759BD-0F86-4103-8C26-A5C8AB5040BE}" destId="{2D2C3E9E-ED03-473E-AEEB-A81DFF51601F}" srcOrd="1" destOrd="0" presId="urn:microsoft.com/office/officeart/2005/8/layout/process1"/>
    <dgm:cxn modelId="{92C01319-E8CA-4F2D-9F6D-8BCF7648E2AC}" type="presOf" srcId="{FF5AF3C3-7176-4762-B6BC-4758799391BE}" destId="{1FEE2F81-2751-41CD-81D6-1D0A198D9F31}" srcOrd="0" destOrd="0" presId="urn:microsoft.com/office/officeart/2005/8/layout/process1"/>
    <dgm:cxn modelId="{E7AD9AEC-6E1B-49D5-A3F6-AA765213AF8E}" type="presOf" srcId="{D535C812-5F26-4D8A-80DB-5D640A2DA7CD}" destId="{58AB650A-0C24-46E2-B88D-9A8B08CAD8FF}" srcOrd="0" destOrd="0" presId="urn:microsoft.com/office/officeart/2005/8/layout/process1"/>
    <dgm:cxn modelId="{232A0231-3575-4310-98F6-6459B460EB3C}" type="presOf" srcId="{229C9420-90F6-4913-9FEC-8073160E3341}" destId="{7D5B61DA-3B98-4BDC-866E-DEF19A2F92E6}" srcOrd="1" destOrd="0" presId="urn:microsoft.com/office/officeart/2005/8/layout/process1"/>
    <dgm:cxn modelId="{418337FF-1B6F-4D15-90C2-01F304F82592}" srcId="{D535C812-5F26-4D8A-80DB-5D640A2DA7CD}" destId="{686DAD86-0997-4A56-B632-25B91892A15E}" srcOrd="5" destOrd="0" parTransId="{DB159DD0-89DC-4846-B7A3-7AD632A89FF9}" sibTransId="{5305D77B-16FF-4E75-8D9C-689B76FAA0E6}"/>
    <dgm:cxn modelId="{0BBCC70C-F4E2-48B3-8F0F-EC4BE275251D}" type="presOf" srcId="{229C9420-90F6-4913-9FEC-8073160E3341}" destId="{D347394C-6CA8-401D-939E-8B27805B5721}" srcOrd="0" destOrd="0" presId="urn:microsoft.com/office/officeart/2005/8/layout/process1"/>
    <dgm:cxn modelId="{23668096-A1AA-464B-B681-2775D3A28B98}" type="presOf" srcId="{A8C759BD-0F86-4103-8C26-A5C8AB5040BE}" destId="{8A0DDBCD-5EC4-4EBE-84D2-DE5E3560F56E}" srcOrd="0" destOrd="0" presId="urn:microsoft.com/office/officeart/2005/8/layout/process1"/>
    <dgm:cxn modelId="{618AE66B-8444-49D8-A3EC-CA06DD4EC867}" type="presOf" srcId="{BA9EF62F-DCEA-41E1-8F54-69FF0B3E5727}" destId="{CA3473C6-8B30-4476-A8A1-45A450D8269B}" srcOrd="1" destOrd="0" presId="urn:microsoft.com/office/officeart/2005/8/layout/process1"/>
    <dgm:cxn modelId="{5D687F33-4466-40FF-9F86-3CFB19E9B401}" type="presOf" srcId="{2F678944-E070-4D32-9E50-8D48E137B74F}" destId="{650679CA-0EEA-4586-B83F-AFA77E1FE38F}" srcOrd="0" destOrd="0" presId="urn:microsoft.com/office/officeart/2005/8/layout/process1"/>
    <dgm:cxn modelId="{EFF06F56-190A-4499-8933-9827A57E2C0B}" type="presOf" srcId="{44F962D5-06EF-4839-A9C2-5B6A0BED63D7}" destId="{A92883ED-4C2E-42FB-8C67-AA8CAF2D1753}" srcOrd="0" destOrd="0" presId="urn:microsoft.com/office/officeart/2005/8/layout/process1"/>
    <dgm:cxn modelId="{A2B4E5CD-CFF9-4F45-8E56-2D099FF127D3}" srcId="{D535C812-5F26-4D8A-80DB-5D640A2DA7CD}" destId="{233B6756-FBEE-4E39-8CAF-8312315FDA3D}" srcOrd="3" destOrd="0" parTransId="{2AD198BD-C6F5-49A4-BBD4-ADC64855718F}" sibTransId="{BA9EF62F-DCEA-41E1-8F54-69FF0B3E5727}"/>
    <dgm:cxn modelId="{00EF57C5-1E35-4667-8B21-B89C86E70740}" srcId="{D535C812-5F26-4D8A-80DB-5D640A2DA7CD}" destId="{914243D3-9523-489B-8F8B-EE75444BFA24}" srcOrd="1" destOrd="0" parTransId="{274CFE8E-16D8-438E-BDBD-7F2AFAE1E556}" sibTransId="{FF5AF3C3-7176-4762-B6BC-4758799391BE}"/>
    <dgm:cxn modelId="{65A2F44F-CF56-4B31-BCF8-648A20C7E245}" type="presOf" srcId="{686DAD86-0997-4A56-B632-25B91892A15E}" destId="{11410105-3DCF-4D92-92E2-EECE38982BD2}" srcOrd="0" destOrd="0" presId="urn:microsoft.com/office/officeart/2005/8/layout/process1"/>
    <dgm:cxn modelId="{15DFD4D5-D159-45BC-B5F0-C5327F51911C}" type="presOf" srcId="{914243D3-9523-489B-8F8B-EE75444BFA24}" destId="{3CC8772D-1A76-4313-8F2F-2C5B6EA36A33}" srcOrd="0" destOrd="0" presId="urn:microsoft.com/office/officeart/2005/8/layout/process1"/>
    <dgm:cxn modelId="{33DD6C71-5D3E-4323-A5AE-EC1540947A8B}" type="presParOf" srcId="{58AB650A-0C24-46E2-B88D-9A8B08CAD8FF}" destId="{A92883ED-4C2E-42FB-8C67-AA8CAF2D1753}" srcOrd="0" destOrd="0" presId="urn:microsoft.com/office/officeart/2005/8/layout/process1"/>
    <dgm:cxn modelId="{4EB07CC3-F274-409C-8366-7EE1F5E0C2C0}" type="presParOf" srcId="{58AB650A-0C24-46E2-B88D-9A8B08CAD8FF}" destId="{D347394C-6CA8-401D-939E-8B27805B5721}" srcOrd="1" destOrd="0" presId="urn:microsoft.com/office/officeart/2005/8/layout/process1"/>
    <dgm:cxn modelId="{3131AD6B-7169-47C6-9244-E1606A9EA927}" type="presParOf" srcId="{D347394C-6CA8-401D-939E-8B27805B5721}" destId="{7D5B61DA-3B98-4BDC-866E-DEF19A2F92E6}" srcOrd="0" destOrd="0" presId="urn:microsoft.com/office/officeart/2005/8/layout/process1"/>
    <dgm:cxn modelId="{B4126367-7286-4389-BE34-D345F8E5CA30}" type="presParOf" srcId="{58AB650A-0C24-46E2-B88D-9A8B08CAD8FF}" destId="{3CC8772D-1A76-4313-8F2F-2C5B6EA36A33}" srcOrd="2" destOrd="0" presId="urn:microsoft.com/office/officeart/2005/8/layout/process1"/>
    <dgm:cxn modelId="{535E2620-2117-4434-AD1E-5A04615EC2A8}" type="presParOf" srcId="{58AB650A-0C24-46E2-B88D-9A8B08CAD8FF}" destId="{1FEE2F81-2751-41CD-81D6-1D0A198D9F31}" srcOrd="3" destOrd="0" presId="urn:microsoft.com/office/officeart/2005/8/layout/process1"/>
    <dgm:cxn modelId="{F183DB28-8DC8-4BE7-8405-2A5ADB41E909}" type="presParOf" srcId="{1FEE2F81-2751-41CD-81D6-1D0A198D9F31}" destId="{AF4B3C78-71AD-44F3-81A7-48E8378495AB}" srcOrd="0" destOrd="0" presId="urn:microsoft.com/office/officeart/2005/8/layout/process1"/>
    <dgm:cxn modelId="{F711D465-0FF0-4595-998A-021951743A75}" type="presParOf" srcId="{58AB650A-0C24-46E2-B88D-9A8B08CAD8FF}" destId="{1857B64F-21B2-45D4-B78D-F5953383F5A0}" srcOrd="4" destOrd="0" presId="urn:microsoft.com/office/officeart/2005/8/layout/process1"/>
    <dgm:cxn modelId="{5A0D79CF-0508-4E48-B893-9B42C25A3773}" type="presParOf" srcId="{58AB650A-0C24-46E2-B88D-9A8B08CAD8FF}" destId="{650679CA-0EEA-4586-B83F-AFA77E1FE38F}" srcOrd="5" destOrd="0" presId="urn:microsoft.com/office/officeart/2005/8/layout/process1"/>
    <dgm:cxn modelId="{C4314FD2-C91F-4094-B40E-05941CB40810}" type="presParOf" srcId="{650679CA-0EEA-4586-B83F-AFA77E1FE38F}" destId="{59F1103E-C923-4489-B700-ECFA4451680A}" srcOrd="0" destOrd="0" presId="urn:microsoft.com/office/officeart/2005/8/layout/process1"/>
    <dgm:cxn modelId="{BE285884-B88E-475A-AEC1-5CC357E95823}" type="presParOf" srcId="{58AB650A-0C24-46E2-B88D-9A8B08CAD8FF}" destId="{03B1A18B-4B91-452F-9698-A3CA5B8AFB88}" srcOrd="6" destOrd="0" presId="urn:microsoft.com/office/officeart/2005/8/layout/process1"/>
    <dgm:cxn modelId="{80E7467E-B93A-4213-8C25-2D0F685CFF53}" type="presParOf" srcId="{58AB650A-0C24-46E2-B88D-9A8B08CAD8FF}" destId="{35CEE0D4-8633-437C-A226-316E9BE9794D}" srcOrd="7" destOrd="0" presId="urn:microsoft.com/office/officeart/2005/8/layout/process1"/>
    <dgm:cxn modelId="{64BE5A34-0D3B-4A0E-A8C1-5AB88121C70C}" type="presParOf" srcId="{35CEE0D4-8633-437C-A226-316E9BE9794D}" destId="{CA3473C6-8B30-4476-A8A1-45A450D8269B}" srcOrd="0" destOrd="0" presId="urn:microsoft.com/office/officeart/2005/8/layout/process1"/>
    <dgm:cxn modelId="{491D6B41-FB03-44E6-8776-EE0F5CBEFE66}" type="presParOf" srcId="{58AB650A-0C24-46E2-B88D-9A8B08CAD8FF}" destId="{1FFB88C2-729B-406E-B843-EB90116EDA87}" srcOrd="8" destOrd="0" presId="urn:microsoft.com/office/officeart/2005/8/layout/process1"/>
    <dgm:cxn modelId="{B9AEDE9B-8DBB-485A-910F-9B8951CD2D34}" type="presParOf" srcId="{58AB650A-0C24-46E2-B88D-9A8B08CAD8FF}" destId="{8A0DDBCD-5EC4-4EBE-84D2-DE5E3560F56E}" srcOrd="9" destOrd="0" presId="urn:microsoft.com/office/officeart/2005/8/layout/process1"/>
    <dgm:cxn modelId="{54EA1361-09B1-4AC8-BFAB-301673A150D0}" type="presParOf" srcId="{8A0DDBCD-5EC4-4EBE-84D2-DE5E3560F56E}" destId="{2D2C3E9E-ED03-473E-AEEB-A81DFF51601F}" srcOrd="0" destOrd="0" presId="urn:microsoft.com/office/officeart/2005/8/layout/process1"/>
    <dgm:cxn modelId="{2BFD47E5-CA1D-4D4D-974B-AD70DD25B8AC}" type="presParOf" srcId="{58AB650A-0C24-46E2-B88D-9A8B08CAD8FF}" destId="{11410105-3DCF-4D92-92E2-EECE38982BD2}" srcOrd="1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35C812-5F26-4D8A-80DB-5D640A2DA7CD}" type="doc">
      <dgm:prSet loTypeId="urn:microsoft.com/office/officeart/2005/8/layout/process1" loCatId="process" qsTypeId="urn:microsoft.com/office/officeart/2005/8/quickstyle/simple1" qsCatId="simple" csTypeId="urn:microsoft.com/office/officeart/2005/8/colors/accent1_2" csCatId="accent1" phldr="1"/>
      <dgm:spPr/>
    </dgm:pt>
    <dgm:pt modelId="{44F962D5-06EF-4839-A9C2-5B6A0BED63D7}">
      <dgm:prSet phldrT="[Text]" custT="1"/>
      <dgm:spPr>
        <a:solidFill>
          <a:srgbClr val="FFC000"/>
        </a:solidFill>
      </dgm:spPr>
      <dgm:t>
        <a:bodyPr/>
        <a:lstStyle/>
        <a:p>
          <a:r>
            <a:rPr lang="en-CA" sz="1600" dirty="0" smtClean="0">
              <a:solidFill>
                <a:schemeClr val="accent1"/>
              </a:solidFill>
            </a:rPr>
            <a:t>Low-Med</a:t>
          </a:r>
          <a:endParaRPr lang="en-CA" sz="1600" dirty="0">
            <a:solidFill>
              <a:schemeClr val="accent1"/>
            </a:solidFill>
          </a:endParaRPr>
        </a:p>
      </dgm:t>
    </dgm:pt>
    <dgm:pt modelId="{3A26D94D-FDDA-4F46-990A-C9E47361A1A2}" type="parTrans" cxnId="{05C4D4CA-97E6-4666-AEA4-658D45B55DE3}">
      <dgm:prSet/>
      <dgm:spPr/>
      <dgm:t>
        <a:bodyPr/>
        <a:lstStyle/>
        <a:p>
          <a:endParaRPr lang="en-CA" sz="800"/>
        </a:p>
      </dgm:t>
    </dgm:pt>
    <dgm:pt modelId="{229C9420-90F6-4913-9FEC-8073160E3341}" type="sibTrans" cxnId="{05C4D4CA-97E6-4666-AEA4-658D45B55DE3}">
      <dgm:prSet custT="1"/>
      <dgm:spPr>
        <a:noFill/>
      </dgm:spPr>
      <dgm:t>
        <a:bodyPr/>
        <a:lstStyle/>
        <a:p>
          <a:endParaRPr lang="en-CA" sz="800"/>
        </a:p>
      </dgm:t>
    </dgm:pt>
    <dgm:pt modelId="{914243D3-9523-489B-8F8B-EE75444BFA24}">
      <dgm:prSet phldrT="[Text]" custT="1"/>
      <dgm:spPr>
        <a:solidFill>
          <a:srgbClr val="FFFF00"/>
        </a:solidFill>
      </dgm:spPr>
      <dgm:t>
        <a:bodyPr/>
        <a:lstStyle/>
        <a:p>
          <a:r>
            <a:rPr lang="en-CA" sz="1400" dirty="0" smtClean="0">
              <a:solidFill>
                <a:schemeClr val="accent1"/>
              </a:solidFill>
            </a:rPr>
            <a:t>Medium</a:t>
          </a:r>
          <a:endParaRPr lang="en-CA" sz="1400" dirty="0">
            <a:solidFill>
              <a:schemeClr val="accent1"/>
            </a:solidFill>
          </a:endParaRPr>
        </a:p>
      </dgm:t>
    </dgm:pt>
    <dgm:pt modelId="{274CFE8E-16D8-438E-BDBD-7F2AFAE1E556}" type="parTrans" cxnId="{00EF57C5-1E35-4667-8B21-B89C86E70740}">
      <dgm:prSet/>
      <dgm:spPr/>
      <dgm:t>
        <a:bodyPr/>
        <a:lstStyle/>
        <a:p>
          <a:endParaRPr lang="en-CA" sz="800"/>
        </a:p>
      </dgm:t>
    </dgm:pt>
    <dgm:pt modelId="{FF5AF3C3-7176-4762-B6BC-4758799391BE}" type="sibTrans" cxnId="{00EF57C5-1E35-4667-8B21-B89C86E70740}">
      <dgm:prSet custT="1"/>
      <dgm:spPr>
        <a:noFill/>
      </dgm:spPr>
      <dgm:t>
        <a:bodyPr/>
        <a:lstStyle/>
        <a:p>
          <a:endParaRPr lang="en-CA" sz="800"/>
        </a:p>
      </dgm:t>
    </dgm:pt>
    <dgm:pt modelId="{DD3E40F4-A479-4158-BF9C-90BBDB35355F}">
      <dgm:prSet phldrT="[Text]" custT="1"/>
      <dgm:spPr>
        <a:solidFill>
          <a:srgbClr val="FF0000"/>
        </a:solidFill>
      </dgm:spPr>
      <dgm:t>
        <a:bodyPr/>
        <a:lstStyle/>
        <a:p>
          <a:r>
            <a:rPr lang="en-CA" sz="1600" dirty="0" smtClean="0">
              <a:solidFill>
                <a:schemeClr val="bg1"/>
              </a:solidFill>
            </a:rPr>
            <a:t>Low</a:t>
          </a:r>
          <a:endParaRPr lang="en-CA" sz="1600" dirty="0">
            <a:solidFill>
              <a:schemeClr val="bg1"/>
            </a:solidFill>
          </a:endParaRPr>
        </a:p>
      </dgm:t>
    </dgm:pt>
    <dgm:pt modelId="{C874C003-B960-475D-9510-6CD6DE884672}" type="parTrans" cxnId="{0A13DE42-CA77-4B11-9F55-522709780B47}">
      <dgm:prSet/>
      <dgm:spPr/>
      <dgm:t>
        <a:bodyPr/>
        <a:lstStyle/>
        <a:p>
          <a:endParaRPr lang="en-CA" sz="800"/>
        </a:p>
      </dgm:t>
    </dgm:pt>
    <dgm:pt modelId="{2F678944-E070-4D32-9E50-8D48E137B74F}" type="sibTrans" cxnId="{0A13DE42-CA77-4B11-9F55-522709780B47}">
      <dgm:prSet custT="1"/>
      <dgm:spPr>
        <a:noFill/>
      </dgm:spPr>
      <dgm:t>
        <a:bodyPr/>
        <a:lstStyle/>
        <a:p>
          <a:endParaRPr lang="en-CA" sz="800"/>
        </a:p>
      </dgm:t>
    </dgm:pt>
    <dgm:pt modelId="{686DAD86-0997-4A56-B632-25B91892A15E}">
      <dgm:prSet custT="1"/>
      <dgm:spPr>
        <a:solidFill>
          <a:srgbClr val="FF0000"/>
        </a:solidFill>
      </dgm:spPr>
      <dgm:t>
        <a:bodyPr/>
        <a:lstStyle/>
        <a:p>
          <a:r>
            <a:rPr lang="en-CA" sz="1400" dirty="0" smtClean="0">
              <a:solidFill>
                <a:schemeClr val="bg1"/>
              </a:solidFill>
            </a:rPr>
            <a:t>Low</a:t>
          </a:r>
          <a:endParaRPr lang="en-CA" sz="1400" dirty="0">
            <a:solidFill>
              <a:schemeClr val="bg1"/>
            </a:solidFill>
          </a:endParaRPr>
        </a:p>
      </dgm:t>
    </dgm:pt>
    <dgm:pt modelId="{DB159DD0-89DC-4846-B7A3-7AD632A89FF9}" type="parTrans" cxnId="{418337FF-1B6F-4D15-90C2-01F304F82592}">
      <dgm:prSet/>
      <dgm:spPr/>
      <dgm:t>
        <a:bodyPr/>
        <a:lstStyle/>
        <a:p>
          <a:endParaRPr lang="en-CA" sz="1400"/>
        </a:p>
      </dgm:t>
    </dgm:pt>
    <dgm:pt modelId="{5305D77B-16FF-4E75-8D9C-689B76FAA0E6}" type="sibTrans" cxnId="{418337FF-1B6F-4D15-90C2-01F304F82592}">
      <dgm:prSet/>
      <dgm:spPr/>
      <dgm:t>
        <a:bodyPr/>
        <a:lstStyle/>
        <a:p>
          <a:endParaRPr lang="en-CA" sz="1400"/>
        </a:p>
      </dgm:t>
    </dgm:pt>
    <dgm:pt modelId="{D7F875E2-F6ED-47CB-8A7B-D2C20644DA9F}">
      <dgm:prSet custT="1"/>
      <dgm:spPr>
        <a:solidFill>
          <a:srgbClr val="FFFF00"/>
        </a:solidFill>
      </dgm:spPr>
      <dgm:t>
        <a:bodyPr/>
        <a:lstStyle/>
        <a:p>
          <a:r>
            <a:rPr lang="en-CA" sz="1400" dirty="0" smtClean="0">
              <a:solidFill>
                <a:schemeClr val="accent1"/>
              </a:solidFill>
            </a:rPr>
            <a:t>Medium</a:t>
          </a:r>
          <a:endParaRPr lang="en-CA" sz="1400" dirty="0">
            <a:solidFill>
              <a:schemeClr val="accent1"/>
            </a:solidFill>
          </a:endParaRPr>
        </a:p>
      </dgm:t>
    </dgm:pt>
    <dgm:pt modelId="{A341E7B6-13E3-405B-B6D1-2B4C2E06789B}" type="parTrans" cxnId="{F42F1BEC-31C9-41E6-A44A-4CC517277B63}">
      <dgm:prSet/>
      <dgm:spPr/>
      <dgm:t>
        <a:bodyPr/>
        <a:lstStyle/>
        <a:p>
          <a:endParaRPr lang="en-CA" sz="1400"/>
        </a:p>
      </dgm:t>
    </dgm:pt>
    <dgm:pt modelId="{A8C759BD-0F86-4103-8C26-A5C8AB5040BE}" type="sibTrans" cxnId="{F42F1BEC-31C9-41E6-A44A-4CC517277B63}">
      <dgm:prSet custT="1"/>
      <dgm:spPr>
        <a:noFill/>
      </dgm:spPr>
      <dgm:t>
        <a:bodyPr/>
        <a:lstStyle/>
        <a:p>
          <a:endParaRPr lang="en-CA" sz="800"/>
        </a:p>
      </dgm:t>
    </dgm:pt>
    <dgm:pt modelId="{653500B4-8858-43B9-BB11-4A93D529631B}">
      <dgm:prSet custT="1"/>
      <dgm:spPr>
        <a:solidFill>
          <a:srgbClr val="FFC000"/>
        </a:solidFill>
      </dgm:spPr>
      <dgm:t>
        <a:bodyPr/>
        <a:lstStyle/>
        <a:p>
          <a:r>
            <a:rPr lang="en-CA" sz="1600" dirty="0" smtClean="0">
              <a:solidFill>
                <a:schemeClr val="accent1"/>
              </a:solidFill>
            </a:rPr>
            <a:t>Low-Med</a:t>
          </a:r>
          <a:endParaRPr lang="en-CA" sz="1600" dirty="0">
            <a:solidFill>
              <a:schemeClr val="accent1"/>
            </a:solidFill>
          </a:endParaRPr>
        </a:p>
      </dgm:t>
    </dgm:pt>
    <dgm:pt modelId="{CE79F2BB-378C-4D07-AD83-7C76AEE7717D}" type="parTrans" cxnId="{008E9342-88EF-46A9-A3E3-D2FA1331F04F}">
      <dgm:prSet/>
      <dgm:spPr/>
      <dgm:t>
        <a:bodyPr/>
        <a:lstStyle/>
        <a:p>
          <a:endParaRPr lang="en-CA"/>
        </a:p>
      </dgm:t>
    </dgm:pt>
    <dgm:pt modelId="{06B13120-F606-4E2D-8DF6-B7FACA66B29A}" type="sibTrans" cxnId="{008E9342-88EF-46A9-A3E3-D2FA1331F04F}">
      <dgm:prSet/>
      <dgm:spPr>
        <a:noFill/>
      </dgm:spPr>
      <dgm:t>
        <a:bodyPr/>
        <a:lstStyle/>
        <a:p>
          <a:endParaRPr lang="en-CA"/>
        </a:p>
      </dgm:t>
    </dgm:pt>
    <dgm:pt modelId="{58AB650A-0C24-46E2-B88D-9A8B08CAD8FF}" type="pres">
      <dgm:prSet presAssocID="{D535C812-5F26-4D8A-80DB-5D640A2DA7CD}" presName="Name0" presStyleCnt="0">
        <dgm:presLayoutVars>
          <dgm:dir/>
          <dgm:resizeHandles val="exact"/>
        </dgm:presLayoutVars>
      </dgm:prSet>
      <dgm:spPr/>
    </dgm:pt>
    <dgm:pt modelId="{A92883ED-4C2E-42FB-8C67-AA8CAF2D1753}" type="pres">
      <dgm:prSet presAssocID="{44F962D5-06EF-4839-A9C2-5B6A0BED63D7}" presName="node" presStyleLbl="node1" presStyleIdx="0" presStyleCnt="6">
        <dgm:presLayoutVars>
          <dgm:bulletEnabled val="1"/>
        </dgm:presLayoutVars>
      </dgm:prSet>
      <dgm:spPr/>
      <dgm:t>
        <a:bodyPr/>
        <a:lstStyle/>
        <a:p>
          <a:endParaRPr lang="en-CA"/>
        </a:p>
      </dgm:t>
    </dgm:pt>
    <dgm:pt modelId="{D347394C-6CA8-401D-939E-8B27805B5721}" type="pres">
      <dgm:prSet presAssocID="{229C9420-90F6-4913-9FEC-8073160E3341}" presName="sibTrans" presStyleLbl="sibTrans2D1" presStyleIdx="0" presStyleCnt="5"/>
      <dgm:spPr/>
      <dgm:t>
        <a:bodyPr/>
        <a:lstStyle/>
        <a:p>
          <a:endParaRPr lang="en-CA"/>
        </a:p>
      </dgm:t>
    </dgm:pt>
    <dgm:pt modelId="{7D5B61DA-3B98-4BDC-866E-DEF19A2F92E6}" type="pres">
      <dgm:prSet presAssocID="{229C9420-90F6-4913-9FEC-8073160E3341}" presName="connectorText" presStyleLbl="sibTrans2D1" presStyleIdx="0" presStyleCnt="5"/>
      <dgm:spPr/>
      <dgm:t>
        <a:bodyPr/>
        <a:lstStyle/>
        <a:p>
          <a:endParaRPr lang="en-CA"/>
        </a:p>
      </dgm:t>
    </dgm:pt>
    <dgm:pt modelId="{3CC8772D-1A76-4313-8F2F-2C5B6EA36A33}" type="pres">
      <dgm:prSet presAssocID="{914243D3-9523-489B-8F8B-EE75444BFA24}" presName="node" presStyleLbl="node1" presStyleIdx="1" presStyleCnt="6">
        <dgm:presLayoutVars>
          <dgm:bulletEnabled val="1"/>
        </dgm:presLayoutVars>
      </dgm:prSet>
      <dgm:spPr/>
      <dgm:t>
        <a:bodyPr/>
        <a:lstStyle/>
        <a:p>
          <a:endParaRPr lang="en-CA"/>
        </a:p>
      </dgm:t>
    </dgm:pt>
    <dgm:pt modelId="{1FEE2F81-2751-41CD-81D6-1D0A198D9F31}" type="pres">
      <dgm:prSet presAssocID="{FF5AF3C3-7176-4762-B6BC-4758799391BE}" presName="sibTrans" presStyleLbl="sibTrans2D1" presStyleIdx="1" presStyleCnt="5"/>
      <dgm:spPr/>
      <dgm:t>
        <a:bodyPr/>
        <a:lstStyle/>
        <a:p>
          <a:endParaRPr lang="en-CA"/>
        </a:p>
      </dgm:t>
    </dgm:pt>
    <dgm:pt modelId="{AF4B3C78-71AD-44F3-81A7-48E8378495AB}" type="pres">
      <dgm:prSet presAssocID="{FF5AF3C3-7176-4762-B6BC-4758799391BE}" presName="connectorText" presStyleLbl="sibTrans2D1" presStyleIdx="1" presStyleCnt="5"/>
      <dgm:spPr/>
      <dgm:t>
        <a:bodyPr/>
        <a:lstStyle/>
        <a:p>
          <a:endParaRPr lang="en-CA"/>
        </a:p>
      </dgm:t>
    </dgm:pt>
    <dgm:pt modelId="{1857B64F-21B2-45D4-B78D-F5953383F5A0}" type="pres">
      <dgm:prSet presAssocID="{DD3E40F4-A479-4158-BF9C-90BBDB35355F}" presName="node" presStyleLbl="node1" presStyleIdx="2" presStyleCnt="6">
        <dgm:presLayoutVars>
          <dgm:bulletEnabled val="1"/>
        </dgm:presLayoutVars>
      </dgm:prSet>
      <dgm:spPr/>
      <dgm:t>
        <a:bodyPr/>
        <a:lstStyle/>
        <a:p>
          <a:endParaRPr lang="en-CA"/>
        </a:p>
      </dgm:t>
    </dgm:pt>
    <dgm:pt modelId="{650679CA-0EEA-4586-B83F-AFA77E1FE38F}" type="pres">
      <dgm:prSet presAssocID="{2F678944-E070-4D32-9E50-8D48E137B74F}" presName="sibTrans" presStyleLbl="sibTrans2D1" presStyleIdx="2" presStyleCnt="5"/>
      <dgm:spPr/>
      <dgm:t>
        <a:bodyPr/>
        <a:lstStyle/>
        <a:p>
          <a:endParaRPr lang="en-CA"/>
        </a:p>
      </dgm:t>
    </dgm:pt>
    <dgm:pt modelId="{59F1103E-C923-4489-B700-ECFA4451680A}" type="pres">
      <dgm:prSet presAssocID="{2F678944-E070-4D32-9E50-8D48E137B74F}" presName="connectorText" presStyleLbl="sibTrans2D1" presStyleIdx="2" presStyleCnt="5"/>
      <dgm:spPr/>
      <dgm:t>
        <a:bodyPr/>
        <a:lstStyle/>
        <a:p>
          <a:endParaRPr lang="en-CA"/>
        </a:p>
      </dgm:t>
    </dgm:pt>
    <dgm:pt modelId="{189DAB2F-7429-4037-B1BA-479A97DD6079}" type="pres">
      <dgm:prSet presAssocID="{653500B4-8858-43B9-BB11-4A93D529631B}" presName="node" presStyleLbl="node1" presStyleIdx="3" presStyleCnt="6">
        <dgm:presLayoutVars>
          <dgm:bulletEnabled val="1"/>
        </dgm:presLayoutVars>
      </dgm:prSet>
      <dgm:spPr/>
      <dgm:t>
        <a:bodyPr/>
        <a:lstStyle/>
        <a:p>
          <a:endParaRPr lang="en-CA"/>
        </a:p>
      </dgm:t>
    </dgm:pt>
    <dgm:pt modelId="{CB8B3BC6-6FE6-40EA-9AC1-2FC8F164315F}" type="pres">
      <dgm:prSet presAssocID="{06B13120-F606-4E2D-8DF6-B7FACA66B29A}" presName="sibTrans" presStyleLbl="sibTrans2D1" presStyleIdx="3" presStyleCnt="5"/>
      <dgm:spPr/>
      <dgm:t>
        <a:bodyPr/>
        <a:lstStyle/>
        <a:p>
          <a:endParaRPr lang="en-CA"/>
        </a:p>
      </dgm:t>
    </dgm:pt>
    <dgm:pt modelId="{8EFFCD91-BABF-49CF-BD2A-63B880E875FF}" type="pres">
      <dgm:prSet presAssocID="{06B13120-F606-4E2D-8DF6-B7FACA66B29A}" presName="connectorText" presStyleLbl="sibTrans2D1" presStyleIdx="3" presStyleCnt="5"/>
      <dgm:spPr/>
      <dgm:t>
        <a:bodyPr/>
        <a:lstStyle/>
        <a:p>
          <a:endParaRPr lang="en-CA"/>
        </a:p>
      </dgm:t>
    </dgm:pt>
    <dgm:pt modelId="{1FFB88C2-729B-406E-B843-EB90116EDA87}" type="pres">
      <dgm:prSet presAssocID="{D7F875E2-F6ED-47CB-8A7B-D2C20644DA9F}" presName="node" presStyleLbl="node1" presStyleIdx="4" presStyleCnt="6">
        <dgm:presLayoutVars>
          <dgm:bulletEnabled val="1"/>
        </dgm:presLayoutVars>
      </dgm:prSet>
      <dgm:spPr/>
      <dgm:t>
        <a:bodyPr/>
        <a:lstStyle/>
        <a:p>
          <a:endParaRPr lang="en-CA"/>
        </a:p>
      </dgm:t>
    </dgm:pt>
    <dgm:pt modelId="{8A0DDBCD-5EC4-4EBE-84D2-DE5E3560F56E}" type="pres">
      <dgm:prSet presAssocID="{A8C759BD-0F86-4103-8C26-A5C8AB5040BE}" presName="sibTrans" presStyleLbl="sibTrans2D1" presStyleIdx="4" presStyleCnt="5"/>
      <dgm:spPr/>
      <dgm:t>
        <a:bodyPr/>
        <a:lstStyle/>
        <a:p>
          <a:endParaRPr lang="en-CA"/>
        </a:p>
      </dgm:t>
    </dgm:pt>
    <dgm:pt modelId="{2D2C3E9E-ED03-473E-AEEB-A81DFF51601F}" type="pres">
      <dgm:prSet presAssocID="{A8C759BD-0F86-4103-8C26-A5C8AB5040BE}" presName="connectorText" presStyleLbl="sibTrans2D1" presStyleIdx="4" presStyleCnt="5"/>
      <dgm:spPr/>
      <dgm:t>
        <a:bodyPr/>
        <a:lstStyle/>
        <a:p>
          <a:endParaRPr lang="en-CA"/>
        </a:p>
      </dgm:t>
    </dgm:pt>
    <dgm:pt modelId="{11410105-3DCF-4D92-92E2-EECE38982BD2}" type="pres">
      <dgm:prSet presAssocID="{686DAD86-0997-4A56-B632-25B91892A15E}" presName="node" presStyleLbl="node1" presStyleIdx="5" presStyleCnt="6">
        <dgm:presLayoutVars>
          <dgm:bulletEnabled val="1"/>
        </dgm:presLayoutVars>
      </dgm:prSet>
      <dgm:spPr/>
      <dgm:t>
        <a:bodyPr/>
        <a:lstStyle/>
        <a:p>
          <a:endParaRPr lang="en-CA"/>
        </a:p>
      </dgm:t>
    </dgm:pt>
  </dgm:ptLst>
  <dgm:cxnLst>
    <dgm:cxn modelId="{6D3E8BDA-4814-453A-915D-8F5130C53726}" type="presOf" srcId="{44F962D5-06EF-4839-A9C2-5B6A0BED63D7}" destId="{A92883ED-4C2E-42FB-8C67-AA8CAF2D1753}" srcOrd="0" destOrd="0" presId="urn:microsoft.com/office/officeart/2005/8/layout/process1"/>
    <dgm:cxn modelId="{0A13DE42-CA77-4B11-9F55-522709780B47}" srcId="{D535C812-5F26-4D8A-80DB-5D640A2DA7CD}" destId="{DD3E40F4-A479-4158-BF9C-90BBDB35355F}" srcOrd="2" destOrd="0" parTransId="{C874C003-B960-475D-9510-6CD6DE884672}" sibTransId="{2F678944-E070-4D32-9E50-8D48E137B74F}"/>
    <dgm:cxn modelId="{05C4D4CA-97E6-4666-AEA4-658D45B55DE3}" srcId="{D535C812-5F26-4D8A-80DB-5D640A2DA7CD}" destId="{44F962D5-06EF-4839-A9C2-5B6A0BED63D7}" srcOrd="0" destOrd="0" parTransId="{3A26D94D-FDDA-4F46-990A-C9E47361A1A2}" sibTransId="{229C9420-90F6-4913-9FEC-8073160E3341}"/>
    <dgm:cxn modelId="{F42F1BEC-31C9-41E6-A44A-4CC517277B63}" srcId="{D535C812-5F26-4D8A-80DB-5D640A2DA7CD}" destId="{D7F875E2-F6ED-47CB-8A7B-D2C20644DA9F}" srcOrd="4" destOrd="0" parTransId="{A341E7B6-13E3-405B-B6D1-2B4C2E06789B}" sibTransId="{A8C759BD-0F86-4103-8C26-A5C8AB5040BE}"/>
    <dgm:cxn modelId="{D93E3A9A-677A-491D-B444-8FD6716075A0}" type="presOf" srcId="{229C9420-90F6-4913-9FEC-8073160E3341}" destId="{7D5B61DA-3B98-4BDC-866E-DEF19A2F92E6}" srcOrd="1" destOrd="0" presId="urn:microsoft.com/office/officeart/2005/8/layout/process1"/>
    <dgm:cxn modelId="{696728B1-7C02-495D-8EAB-422E3520E321}" type="presOf" srcId="{FF5AF3C3-7176-4762-B6BC-4758799391BE}" destId="{AF4B3C78-71AD-44F3-81A7-48E8378495AB}" srcOrd="1" destOrd="0" presId="urn:microsoft.com/office/officeart/2005/8/layout/process1"/>
    <dgm:cxn modelId="{3F589853-DB09-4742-8A74-561CE29A8151}" type="presOf" srcId="{DD3E40F4-A479-4158-BF9C-90BBDB35355F}" destId="{1857B64F-21B2-45D4-B78D-F5953383F5A0}" srcOrd="0" destOrd="0" presId="urn:microsoft.com/office/officeart/2005/8/layout/process1"/>
    <dgm:cxn modelId="{CF5AE6B3-FF63-41F8-BCCB-46E98F9A6714}" type="presOf" srcId="{A8C759BD-0F86-4103-8C26-A5C8AB5040BE}" destId="{8A0DDBCD-5EC4-4EBE-84D2-DE5E3560F56E}" srcOrd="0" destOrd="0" presId="urn:microsoft.com/office/officeart/2005/8/layout/process1"/>
    <dgm:cxn modelId="{458A69B7-4747-4C43-84AC-CB3A92C911E2}" type="presOf" srcId="{06B13120-F606-4E2D-8DF6-B7FACA66B29A}" destId="{8EFFCD91-BABF-49CF-BD2A-63B880E875FF}" srcOrd="1" destOrd="0" presId="urn:microsoft.com/office/officeart/2005/8/layout/process1"/>
    <dgm:cxn modelId="{C692EFCE-C304-4F95-9F6D-8DC0AE18C783}" type="presOf" srcId="{A8C759BD-0F86-4103-8C26-A5C8AB5040BE}" destId="{2D2C3E9E-ED03-473E-AEEB-A81DFF51601F}" srcOrd="1" destOrd="0" presId="urn:microsoft.com/office/officeart/2005/8/layout/process1"/>
    <dgm:cxn modelId="{980B0222-8EAF-4318-8683-556F6DA1ABB9}" type="presOf" srcId="{D535C812-5F26-4D8A-80DB-5D640A2DA7CD}" destId="{58AB650A-0C24-46E2-B88D-9A8B08CAD8FF}" srcOrd="0" destOrd="0" presId="urn:microsoft.com/office/officeart/2005/8/layout/process1"/>
    <dgm:cxn modelId="{418337FF-1B6F-4D15-90C2-01F304F82592}" srcId="{D535C812-5F26-4D8A-80DB-5D640A2DA7CD}" destId="{686DAD86-0997-4A56-B632-25B91892A15E}" srcOrd="5" destOrd="0" parTransId="{DB159DD0-89DC-4846-B7A3-7AD632A89FF9}" sibTransId="{5305D77B-16FF-4E75-8D9C-689B76FAA0E6}"/>
    <dgm:cxn modelId="{DBC712F2-C05E-4BAB-BC3A-DBF304886F32}" type="presOf" srcId="{D7F875E2-F6ED-47CB-8A7B-D2C20644DA9F}" destId="{1FFB88C2-729B-406E-B843-EB90116EDA87}" srcOrd="0" destOrd="0" presId="urn:microsoft.com/office/officeart/2005/8/layout/process1"/>
    <dgm:cxn modelId="{6302E10C-28B3-4B9F-A9ED-BE6F99B1E9F5}" type="presOf" srcId="{653500B4-8858-43B9-BB11-4A93D529631B}" destId="{189DAB2F-7429-4037-B1BA-479A97DD6079}" srcOrd="0" destOrd="0" presId="urn:microsoft.com/office/officeart/2005/8/layout/process1"/>
    <dgm:cxn modelId="{8E492D93-0988-4B3B-8897-88DEF82C24D8}" type="presOf" srcId="{2F678944-E070-4D32-9E50-8D48E137B74F}" destId="{650679CA-0EEA-4586-B83F-AFA77E1FE38F}" srcOrd="0" destOrd="0" presId="urn:microsoft.com/office/officeart/2005/8/layout/process1"/>
    <dgm:cxn modelId="{71FFB310-D420-420A-87CC-56EF8302B3F4}" type="presOf" srcId="{914243D3-9523-489B-8F8B-EE75444BFA24}" destId="{3CC8772D-1A76-4313-8F2F-2C5B6EA36A33}" srcOrd="0" destOrd="0" presId="urn:microsoft.com/office/officeart/2005/8/layout/process1"/>
    <dgm:cxn modelId="{A96883F1-9119-4B22-A514-04851FB7D6CE}" type="presOf" srcId="{686DAD86-0997-4A56-B632-25B91892A15E}" destId="{11410105-3DCF-4D92-92E2-EECE38982BD2}" srcOrd="0" destOrd="0" presId="urn:microsoft.com/office/officeart/2005/8/layout/process1"/>
    <dgm:cxn modelId="{F3EA3F5C-6426-439B-A45A-90E903D8AB05}" type="presOf" srcId="{229C9420-90F6-4913-9FEC-8073160E3341}" destId="{D347394C-6CA8-401D-939E-8B27805B5721}" srcOrd="0" destOrd="0" presId="urn:microsoft.com/office/officeart/2005/8/layout/process1"/>
    <dgm:cxn modelId="{00EF57C5-1E35-4667-8B21-B89C86E70740}" srcId="{D535C812-5F26-4D8A-80DB-5D640A2DA7CD}" destId="{914243D3-9523-489B-8F8B-EE75444BFA24}" srcOrd="1" destOrd="0" parTransId="{274CFE8E-16D8-438E-BDBD-7F2AFAE1E556}" sibTransId="{FF5AF3C3-7176-4762-B6BC-4758799391BE}"/>
    <dgm:cxn modelId="{63900303-DAB3-4E17-9EDD-0060B2BE10EF}" type="presOf" srcId="{2F678944-E070-4D32-9E50-8D48E137B74F}" destId="{59F1103E-C923-4489-B700-ECFA4451680A}" srcOrd="1" destOrd="0" presId="urn:microsoft.com/office/officeart/2005/8/layout/process1"/>
    <dgm:cxn modelId="{008E9342-88EF-46A9-A3E3-D2FA1331F04F}" srcId="{D535C812-5F26-4D8A-80DB-5D640A2DA7CD}" destId="{653500B4-8858-43B9-BB11-4A93D529631B}" srcOrd="3" destOrd="0" parTransId="{CE79F2BB-378C-4D07-AD83-7C76AEE7717D}" sibTransId="{06B13120-F606-4E2D-8DF6-B7FACA66B29A}"/>
    <dgm:cxn modelId="{3ACBDBAF-8A94-4363-8C19-C37BF0D70681}" type="presOf" srcId="{06B13120-F606-4E2D-8DF6-B7FACA66B29A}" destId="{CB8B3BC6-6FE6-40EA-9AC1-2FC8F164315F}" srcOrd="0" destOrd="0" presId="urn:microsoft.com/office/officeart/2005/8/layout/process1"/>
    <dgm:cxn modelId="{7854E0A8-A91C-4979-A397-2F5DBAB8497D}" type="presOf" srcId="{FF5AF3C3-7176-4762-B6BC-4758799391BE}" destId="{1FEE2F81-2751-41CD-81D6-1D0A198D9F31}" srcOrd="0" destOrd="0" presId="urn:microsoft.com/office/officeart/2005/8/layout/process1"/>
    <dgm:cxn modelId="{F4AD6805-5DA0-4582-842E-6C8D2C4438BA}" type="presParOf" srcId="{58AB650A-0C24-46E2-B88D-9A8B08CAD8FF}" destId="{A92883ED-4C2E-42FB-8C67-AA8CAF2D1753}" srcOrd="0" destOrd="0" presId="urn:microsoft.com/office/officeart/2005/8/layout/process1"/>
    <dgm:cxn modelId="{C74A87B5-9626-4DBE-A0FC-FF07C8525EC4}" type="presParOf" srcId="{58AB650A-0C24-46E2-B88D-9A8B08CAD8FF}" destId="{D347394C-6CA8-401D-939E-8B27805B5721}" srcOrd="1" destOrd="0" presId="urn:microsoft.com/office/officeart/2005/8/layout/process1"/>
    <dgm:cxn modelId="{0773FB17-04A2-4890-9F99-8C33857E320C}" type="presParOf" srcId="{D347394C-6CA8-401D-939E-8B27805B5721}" destId="{7D5B61DA-3B98-4BDC-866E-DEF19A2F92E6}" srcOrd="0" destOrd="0" presId="urn:microsoft.com/office/officeart/2005/8/layout/process1"/>
    <dgm:cxn modelId="{8DF370ED-9BE4-4D69-B0F7-4B74277C513C}" type="presParOf" srcId="{58AB650A-0C24-46E2-B88D-9A8B08CAD8FF}" destId="{3CC8772D-1A76-4313-8F2F-2C5B6EA36A33}" srcOrd="2" destOrd="0" presId="urn:microsoft.com/office/officeart/2005/8/layout/process1"/>
    <dgm:cxn modelId="{49DF0D0B-8C76-4ABE-9750-8D83FEF47E71}" type="presParOf" srcId="{58AB650A-0C24-46E2-B88D-9A8B08CAD8FF}" destId="{1FEE2F81-2751-41CD-81D6-1D0A198D9F31}" srcOrd="3" destOrd="0" presId="urn:microsoft.com/office/officeart/2005/8/layout/process1"/>
    <dgm:cxn modelId="{8D880AB2-E4AF-4987-9693-171B1051F05B}" type="presParOf" srcId="{1FEE2F81-2751-41CD-81D6-1D0A198D9F31}" destId="{AF4B3C78-71AD-44F3-81A7-48E8378495AB}" srcOrd="0" destOrd="0" presId="urn:microsoft.com/office/officeart/2005/8/layout/process1"/>
    <dgm:cxn modelId="{4E6FC6F2-0ACE-4F76-912A-C16738EF54D2}" type="presParOf" srcId="{58AB650A-0C24-46E2-B88D-9A8B08CAD8FF}" destId="{1857B64F-21B2-45D4-B78D-F5953383F5A0}" srcOrd="4" destOrd="0" presId="urn:microsoft.com/office/officeart/2005/8/layout/process1"/>
    <dgm:cxn modelId="{D312B593-7327-43A2-B324-A72B155225B3}" type="presParOf" srcId="{58AB650A-0C24-46E2-B88D-9A8B08CAD8FF}" destId="{650679CA-0EEA-4586-B83F-AFA77E1FE38F}" srcOrd="5" destOrd="0" presId="urn:microsoft.com/office/officeart/2005/8/layout/process1"/>
    <dgm:cxn modelId="{F9E31A08-7468-490E-9BAC-821501B82BC1}" type="presParOf" srcId="{650679CA-0EEA-4586-B83F-AFA77E1FE38F}" destId="{59F1103E-C923-4489-B700-ECFA4451680A}" srcOrd="0" destOrd="0" presId="urn:microsoft.com/office/officeart/2005/8/layout/process1"/>
    <dgm:cxn modelId="{FEBE9656-C5C2-4B38-8280-5D3650FA5DD7}" type="presParOf" srcId="{58AB650A-0C24-46E2-B88D-9A8B08CAD8FF}" destId="{189DAB2F-7429-4037-B1BA-479A97DD6079}" srcOrd="6" destOrd="0" presId="urn:microsoft.com/office/officeart/2005/8/layout/process1"/>
    <dgm:cxn modelId="{E64CE0E6-67B4-4583-9BBB-FF885C8749FC}" type="presParOf" srcId="{58AB650A-0C24-46E2-B88D-9A8B08CAD8FF}" destId="{CB8B3BC6-6FE6-40EA-9AC1-2FC8F164315F}" srcOrd="7" destOrd="0" presId="urn:microsoft.com/office/officeart/2005/8/layout/process1"/>
    <dgm:cxn modelId="{A0C445A2-8032-45E9-BABA-9212E3F4EECF}" type="presParOf" srcId="{CB8B3BC6-6FE6-40EA-9AC1-2FC8F164315F}" destId="{8EFFCD91-BABF-49CF-BD2A-63B880E875FF}" srcOrd="0" destOrd="0" presId="urn:microsoft.com/office/officeart/2005/8/layout/process1"/>
    <dgm:cxn modelId="{FB501B10-AC76-4292-8320-D3E28AAB9A26}" type="presParOf" srcId="{58AB650A-0C24-46E2-B88D-9A8B08CAD8FF}" destId="{1FFB88C2-729B-406E-B843-EB90116EDA87}" srcOrd="8" destOrd="0" presId="urn:microsoft.com/office/officeart/2005/8/layout/process1"/>
    <dgm:cxn modelId="{8EB97F7F-DFD1-4691-9BEE-8F2B23AE4417}" type="presParOf" srcId="{58AB650A-0C24-46E2-B88D-9A8B08CAD8FF}" destId="{8A0DDBCD-5EC4-4EBE-84D2-DE5E3560F56E}" srcOrd="9" destOrd="0" presId="urn:microsoft.com/office/officeart/2005/8/layout/process1"/>
    <dgm:cxn modelId="{E9B318A2-CF76-4EB0-BE06-D624BA8C4A89}" type="presParOf" srcId="{8A0DDBCD-5EC4-4EBE-84D2-DE5E3560F56E}" destId="{2D2C3E9E-ED03-473E-AEEB-A81DFF51601F}" srcOrd="0" destOrd="0" presId="urn:microsoft.com/office/officeart/2005/8/layout/process1"/>
    <dgm:cxn modelId="{409862D5-4D76-4818-9915-DAE885C6725B}" type="presParOf" srcId="{58AB650A-0C24-46E2-B88D-9A8B08CAD8FF}" destId="{11410105-3DCF-4D92-92E2-EECE38982BD2}" srcOrd="10"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35C812-5F26-4D8A-80DB-5D640A2DA7CD}" type="doc">
      <dgm:prSet loTypeId="urn:microsoft.com/office/officeart/2005/8/layout/process1" loCatId="process" qsTypeId="urn:microsoft.com/office/officeart/2005/8/quickstyle/simple1" qsCatId="simple" csTypeId="urn:microsoft.com/office/officeart/2005/8/colors/accent1_2" csCatId="accent1" phldr="1"/>
      <dgm:spPr/>
    </dgm:pt>
    <dgm:pt modelId="{44F962D5-06EF-4839-A9C2-5B6A0BED63D7}">
      <dgm:prSet phldrT="[Text]" custT="1"/>
      <dgm:spPr>
        <a:solidFill>
          <a:srgbClr val="FF0000"/>
        </a:solidFill>
      </dgm:spPr>
      <dgm:t>
        <a:bodyPr/>
        <a:lstStyle/>
        <a:p>
          <a:r>
            <a:rPr lang="en-CA" sz="1600" dirty="0" smtClean="0">
              <a:solidFill>
                <a:schemeClr val="bg1"/>
              </a:solidFill>
            </a:rPr>
            <a:t>Low</a:t>
          </a:r>
          <a:endParaRPr lang="en-CA" sz="1600" dirty="0">
            <a:solidFill>
              <a:schemeClr val="bg1"/>
            </a:solidFill>
          </a:endParaRPr>
        </a:p>
      </dgm:t>
    </dgm:pt>
    <dgm:pt modelId="{3A26D94D-FDDA-4F46-990A-C9E47361A1A2}" type="parTrans" cxnId="{05C4D4CA-97E6-4666-AEA4-658D45B55DE3}">
      <dgm:prSet/>
      <dgm:spPr/>
      <dgm:t>
        <a:bodyPr/>
        <a:lstStyle/>
        <a:p>
          <a:endParaRPr lang="en-CA" sz="800"/>
        </a:p>
      </dgm:t>
    </dgm:pt>
    <dgm:pt modelId="{229C9420-90F6-4913-9FEC-8073160E3341}" type="sibTrans" cxnId="{05C4D4CA-97E6-4666-AEA4-658D45B55DE3}">
      <dgm:prSet custT="1"/>
      <dgm:spPr>
        <a:noFill/>
      </dgm:spPr>
      <dgm:t>
        <a:bodyPr/>
        <a:lstStyle/>
        <a:p>
          <a:endParaRPr lang="en-CA" sz="800"/>
        </a:p>
      </dgm:t>
    </dgm:pt>
    <dgm:pt modelId="{914243D3-9523-489B-8F8B-EE75444BFA24}">
      <dgm:prSet phldrT="[Text]" custT="1"/>
      <dgm:spPr>
        <a:solidFill>
          <a:srgbClr val="FFC000"/>
        </a:solidFill>
      </dgm:spPr>
      <dgm:t>
        <a:bodyPr/>
        <a:lstStyle/>
        <a:p>
          <a:r>
            <a:rPr lang="en-CA" sz="1600" dirty="0" smtClean="0">
              <a:solidFill>
                <a:schemeClr val="accent1"/>
              </a:solidFill>
            </a:rPr>
            <a:t>Low-Med</a:t>
          </a:r>
          <a:endParaRPr lang="en-CA" sz="1600" dirty="0">
            <a:solidFill>
              <a:schemeClr val="accent1"/>
            </a:solidFill>
          </a:endParaRPr>
        </a:p>
      </dgm:t>
    </dgm:pt>
    <dgm:pt modelId="{274CFE8E-16D8-438E-BDBD-7F2AFAE1E556}" type="parTrans" cxnId="{00EF57C5-1E35-4667-8B21-B89C86E70740}">
      <dgm:prSet/>
      <dgm:spPr/>
      <dgm:t>
        <a:bodyPr/>
        <a:lstStyle/>
        <a:p>
          <a:endParaRPr lang="en-CA" sz="800"/>
        </a:p>
      </dgm:t>
    </dgm:pt>
    <dgm:pt modelId="{FF5AF3C3-7176-4762-B6BC-4758799391BE}" type="sibTrans" cxnId="{00EF57C5-1E35-4667-8B21-B89C86E70740}">
      <dgm:prSet custT="1"/>
      <dgm:spPr>
        <a:noFill/>
      </dgm:spPr>
      <dgm:t>
        <a:bodyPr/>
        <a:lstStyle/>
        <a:p>
          <a:endParaRPr lang="en-CA" sz="800"/>
        </a:p>
      </dgm:t>
    </dgm:pt>
    <dgm:pt modelId="{DD3E40F4-A479-4158-BF9C-90BBDB35355F}">
      <dgm:prSet phldrT="[Text]" custT="1"/>
      <dgm:spPr>
        <a:solidFill>
          <a:srgbClr val="FF0000"/>
        </a:solidFill>
      </dgm:spPr>
      <dgm:t>
        <a:bodyPr/>
        <a:lstStyle/>
        <a:p>
          <a:r>
            <a:rPr lang="en-CA" sz="1600" dirty="0" smtClean="0">
              <a:solidFill>
                <a:schemeClr val="bg1"/>
              </a:solidFill>
            </a:rPr>
            <a:t>Low</a:t>
          </a:r>
          <a:endParaRPr lang="en-CA" sz="1600" dirty="0">
            <a:solidFill>
              <a:schemeClr val="bg1"/>
            </a:solidFill>
          </a:endParaRPr>
        </a:p>
      </dgm:t>
    </dgm:pt>
    <dgm:pt modelId="{C874C003-B960-475D-9510-6CD6DE884672}" type="parTrans" cxnId="{0A13DE42-CA77-4B11-9F55-522709780B47}">
      <dgm:prSet/>
      <dgm:spPr/>
      <dgm:t>
        <a:bodyPr/>
        <a:lstStyle/>
        <a:p>
          <a:endParaRPr lang="en-CA" sz="800"/>
        </a:p>
      </dgm:t>
    </dgm:pt>
    <dgm:pt modelId="{2F678944-E070-4D32-9E50-8D48E137B74F}" type="sibTrans" cxnId="{0A13DE42-CA77-4B11-9F55-522709780B47}">
      <dgm:prSet custT="1"/>
      <dgm:spPr>
        <a:noFill/>
      </dgm:spPr>
      <dgm:t>
        <a:bodyPr/>
        <a:lstStyle/>
        <a:p>
          <a:endParaRPr lang="en-CA" sz="800"/>
        </a:p>
      </dgm:t>
    </dgm:pt>
    <dgm:pt modelId="{686DAD86-0997-4A56-B632-25B91892A15E}">
      <dgm:prSet custT="1"/>
      <dgm:spPr>
        <a:solidFill>
          <a:srgbClr val="FF0000"/>
        </a:solidFill>
      </dgm:spPr>
      <dgm:t>
        <a:bodyPr/>
        <a:lstStyle/>
        <a:p>
          <a:r>
            <a:rPr lang="en-CA" sz="1400" dirty="0" smtClean="0">
              <a:solidFill>
                <a:schemeClr val="bg1"/>
              </a:solidFill>
            </a:rPr>
            <a:t>Low</a:t>
          </a:r>
          <a:endParaRPr lang="en-CA" sz="1400" dirty="0">
            <a:solidFill>
              <a:schemeClr val="bg1"/>
            </a:solidFill>
          </a:endParaRPr>
        </a:p>
      </dgm:t>
    </dgm:pt>
    <dgm:pt modelId="{DB159DD0-89DC-4846-B7A3-7AD632A89FF9}" type="parTrans" cxnId="{418337FF-1B6F-4D15-90C2-01F304F82592}">
      <dgm:prSet/>
      <dgm:spPr/>
      <dgm:t>
        <a:bodyPr/>
        <a:lstStyle/>
        <a:p>
          <a:endParaRPr lang="en-CA" sz="1400"/>
        </a:p>
      </dgm:t>
    </dgm:pt>
    <dgm:pt modelId="{5305D77B-16FF-4E75-8D9C-689B76FAA0E6}" type="sibTrans" cxnId="{418337FF-1B6F-4D15-90C2-01F304F82592}">
      <dgm:prSet/>
      <dgm:spPr/>
      <dgm:t>
        <a:bodyPr/>
        <a:lstStyle/>
        <a:p>
          <a:endParaRPr lang="en-CA" sz="1400"/>
        </a:p>
      </dgm:t>
    </dgm:pt>
    <dgm:pt modelId="{FC2D0D25-3CDA-4874-BDAC-44F7BD18DD1D}">
      <dgm:prSet phldrT="[Text]" custT="1"/>
      <dgm:spPr>
        <a:solidFill>
          <a:srgbClr val="FFC000"/>
        </a:solidFill>
      </dgm:spPr>
      <dgm:t>
        <a:bodyPr/>
        <a:lstStyle/>
        <a:p>
          <a:r>
            <a:rPr lang="en-CA" sz="1600" dirty="0" smtClean="0">
              <a:solidFill>
                <a:schemeClr val="accent1"/>
              </a:solidFill>
            </a:rPr>
            <a:t>Low-Med</a:t>
          </a:r>
          <a:endParaRPr lang="en-CA" sz="1600" dirty="0">
            <a:solidFill>
              <a:schemeClr val="accent1"/>
            </a:solidFill>
          </a:endParaRPr>
        </a:p>
      </dgm:t>
    </dgm:pt>
    <dgm:pt modelId="{42D7C7D8-8E0D-4B41-B344-3809D0345149}" type="parTrans" cxnId="{21BA7C81-97A1-4935-A1D3-4157525E7F9D}">
      <dgm:prSet/>
      <dgm:spPr/>
      <dgm:t>
        <a:bodyPr/>
        <a:lstStyle/>
        <a:p>
          <a:endParaRPr lang="en-CA"/>
        </a:p>
      </dgm:t>
    </dgm:pt>
    <dgm:pt modelId="{D2945241-B3A8-4C48-B539-023060D8E0F6}" type="sibTrans" cxnId="{21BA7C81-97A1-4935-A1D3-4157525E7F9D}">
      <dgm:prSet/>
      <dgm:spPr>
        <a:noFill/>
      </dgm:spPr>
      <dgm:t>
        <a:bodyPr/>
        <a:lstStyle/>
        <a:p>
          <a:endParaRPr lang="en-CA"/>
        </a:p>
      </dgm:t>
    </dgm:pt>
    <dgm:pt modelId="{EBB901CE-001C-4ADE-A366-3ACFA35F1F48}">
      <dgm:prSet/>
      <dgm:spPr>
        <a:solidFill>
          <a:srgbClr val="FFFF00"/>
        </a:solidFill>
      </dgm:spPr>
      <dgm:t>
        <a:bodyPr/>
        <a:lstStyle/>
        <a:p>
          <a:r>
            <a:rPr lang="en-CA" dirty="0" smtClean="0">
              <a:solidFill>
                <a:schemeClr val="accent1"/>
              </a:solidFill>
            </a:rPr>
            <a:t>Medium</a:t>
          </a:r>
          <a:endParaRPr lang="en-CA" dirty="0">
            <a:solidFill>
              <a:schemeClr val="accent1"/>
            </a:solidFill>
          </a:endParaRPr>
        </a:p>
      </dgm:t>
    </dgm:pt>
    <dgm:pt modelId="{A4AB964C-5571-49C8-AD60-8466F1F86F33}" type="parTrans" cxnId="{FDE0604A-FC76-49A1-AD1F-DFEBD7FC124F}">
      <dgm:prSet/>
      <dgm:spPr/>
      <dgm:t>
        <a:bodyPr/>
        <a:lstStyle/>
        <a:p>
          <a:endParaRPr lang="en-CA"/>
        </a:p>
      </dgm:t>
    </dgm:pt>
    <dgm:pt modelId="{E0BAC195-058F-4235-BB6B-67B977141C17}" type="sibTrans" cxnId="{FDE0604A-FC76-49A1-AD1F-DFEBD7FC124F}">
      <dgm:prSet/>
      <dgm:spPr>
        <a:noFill/>
      </dgm:spPr>
      <dgm:t>
        <a:bodyPr/>
        <a:lstStyle/>
        <a:p>
          <a:endParaRPr lang="en-CA"/>
        </a:p>
      </dgm:t>
    </dgm:pt>
    <dgm:pt modelId="{58AB650A-0C24-46E2-B88D-9A8B08CAD8FF}" type="pres">
      <dgm:prSet presAssocID="{D535C812-5F26-4D8A-80DB-5D640A2DA7CD}" presName="Name0" presStyleCnt="0">
        <dgm:presLayoutVars>
          <dgm:dir/>
          <dgm:resizeHandles val="exact"/>
        </dgm:presLayoutVars>
      </dgm:prSet>
      <dgm:spPr/>
    </dgm:pt>
    <dgm:pt modelId="{A92883ED-4C2E-42FB-8C67-AA8CAF2D1753}" type="pres">
      <dgm:prSet presAssocID="{44F962D5-06EF-4839-A9C2-5B6A0BED63D7}" presName="node" presStyleLbl="node1" presStyleIdx="0" presStyleCnt="6">
        <dgm:presLayoutVars>
          <dgm:bulletEnabled val="1"/>
        </dgm:presLayoutVars>
      </dgm:prSet>
      <dgm:spPr/>
      <dgm:t>
        <a:bodyPr/>
        <a:lstStyle/>
        <a:p>
          <a:endParaRPr lang="en-CA"/>
        </a:p>
      </dgm:t>
    </dgm:pt>
    <dgm:pt modelId="{D347394C-6CA8-401D-939E-8B27805B5721}" type="pres">
      <dgm:prSet presAssocID="{229C9420-90F6-4913-9FEC-8073160E3341}" presName="sibTrans" presStyleLbl="sibTrans2D1" presStyleIdx="0" presStyleCnt="5"/>
      <dgm:spPr/>
      <dgm:t>
        <a:bodyPr/>
        <a:lstStyle/>
        <a:p>
          <a:endParaRPr lang="en-CA"/>
        </a:p>
      </dgm:t>
    </dgm:pt>
    <dgm:pt modelId="{7D5B61DA-3B98-4BDC-866E-DEF19A2F92E6}" type="pres">
      <dgm:prSet presAssocID="{229C9420-90F6-4913-9FEC-8073160E3341}" presName="connectorText" presStyleLbl="sibTrans2D1" presStyleIdx="0" presStyleCnt="5"/>
      <dgm:spPr/>
      <dgm:t>
        <a:bodyPr/>
        <a:lstStyle/>
        <a:p>
          <a:endParaRPr lang="en-CA"/>
        </a:p>
      </dgm:t>
    </dgm:pt>
    <dgm:pt modelId="{3CC8772D-1A76-4313-8F2F-2C5B6EA36A33}" type="pres">
      <dgm:prSet presAssocID="{914243D3-9523-489B-8F8B-EE75444BFA24}" presName="node" presStyleLbl="node1" presStyleIdx="1" presStyleCnt="6">
        <dgm:presLayoutVars>
          <dgm:bulletEnabled val="1"/>
        </dgm:presLayoutVars>
      </dgm:prSet>
      <dgm:spPr/>
      <dgm:t>
        <a:bodyPr/>
        <a:lstStyle/>
        <a:p>
          <a:endParaRPr lang="en-CA"/>
        </a:p>
      </dgm:t>
    </dgm:pt>
    <dgm:pt modelId="{1FEE2F81-2751-41CD-81D6-1D0A198D9F31}" type="pres">
      <dgm:prSet presAssocID="{FF5AF3C3-7176-4762-B6BC-4758799391BE}" presName="sibTrans" presStyleLbl="sibTrans2D1" presStyleIdx="1" presStyleCnt="5"/>
      <dgm:spPr/>
      <dgm:t>
        <a:bodyPr/>
        <a:lstStyle/>
        <a:p>
          <a:endParaRPr lang="en-CA"/>
        </a:p>
      </dgm:t>
    </dgm:pt>
    <dgm:pt modelId="{AF4B3C78-71AD-44F3-81A7-48E8378495AB}" type="pres">
      <dgm:prSet presAssocID="{FF5AF3C3-7176-4762-B6BC-4758799391BE}" presName="connectorText" presStyleLbl="sibTrans2D1" presStyleIdx="1" presStyleCnt="5"/>
      <dgm:spPr/>
      <dgm:t>
        <a:bodyPr/>
        <a:lstStyle/>
        <a:p>
          <a:endParaRPr lang="en-CA"/>
        </a:p>
      </dgm:t>
    </dgm:pt>
    <dgm:pt modelId="{1857B64F-21B2-45D4-B78D-F5953383F5A0}" type="pres">
      <dgm:prSet presAssocID="{DD3E40F4-A479-4158-BF9C-90BBDB35355F}" presName="node" presStyleLbl="node1" presStyleIdx="2" presStyleCnt="6">
        <dgm:presLayoutVars>
          <dgm:bulletEnabled val="1"/>
        </dgm:presLayoutVars>
      </dgm:prSet>
      <dgm:spPr/>
      <dgm:t>
        <a:bodyPr/>
        <a:lstStyle/>
        <a:p>
          <a:endParaRPr lang="en-CA"/>
        </a:p>
      </dgm:t>
    </dgm:pt>
    <dgm:pt modelId="{650679CA-0EEA-4586-B83F-AFA77E1FE38F}" type="pres">
      <dgm:prSet presAssocID="{2F678944-E070-4D32-9E50-8D48E137B74F}" presName="sibTrans" presStyleLbl="sibTrans2D1" presStyleIdx="2" presStyleCnt="5"/>
      <dgm:spPr/>
      <dgm:t>
        <a:bodyPr/>
        <a:lstStyle/>
        <a:p>
          <a:endParaRPr lang="en-CA"/>
        </a:p>
      </dgm:t>
    </dgm:pt>
    <dgm:pt modelId="{59F1103E-C923-4489-B700-ECFA4451680A}" type="pres">
      <dgm:prSet presAssocID="{2F678944-E070-4D32-9E50-8D48E137B74F}" presName="connectorText" presStyleLbl="sibTrans2D1" presStyleIdx="2" presStyleCnt="5"/>
      <dgm:spPr/>
      <dgm:t>
        <a:bodyPr/>
        <a:lstStyle/>
        <a:p>
          <a:endParaRPr lang="en-CA"/>
        </a:p>
      </dgm:t>
    </dgm:pt>
    <dgm:pt modelId="{94E95FB6-AE9B-445E-BAEB-E8A71381082E}" type="pres">
      <dgm:prSet presAssocID="{EBB901CE-001C-4ADE-A366-3ACFA35F1F48}" presName="node" presStyleLbl="node1" presStyleIdx="3" presStyleCnt="6">
        <dgm:presLayoutVars>
          <dgm:bulletEnabled val="1"/>
        </dgm:presLayoutVars>
      </dgm:prSet>
      <dgm:spPr/>
      <dgm:t>
        <a:bodyPr/>
        <a:lstStyle/>
        <a:p>
          <a:endParaRPr lang="en-CA"/>
        </a:p>
      </dgm:t>
    </dgm:pt>
    <dgm:pt modelId="{47207641-2A65-45A1-9D4B-D30ECEB349ED}" type="pres">
      <dgm:prSet presAssocID="{E0BAC195-058F-4235-BB6B-67B977141C17}" presName="sibTrans" presStyleLbl="sibTrans2D1" presStyleIdx="3" presStyleCnt="5"/>
      <dgm:spPr/>
      <dgm:t>
        <a:bodyPr/>
        <a:lstStyle/>
        <a:p>
          <a:endParaRPr lang="en-CA"/>
        </a:p>
      </dgm:t>
    </dgm:pt>
    <dgm:pt modelId="{65B7950C-A5D5-43FB-AF7A-53C23455ABC1}" type="pres">
      <dgm:prSet presAssocID="{E0BAC195-058F-4235-BB6B-67B977141C17}" presName="connectorText" presStyleLbl="sibTrans2D1" presStyleIdx="3" presStyleCnt="5"/>
      <dgm:spPr/>
      <dgm:t>
        <a:bodyPr/>
        <a:lstStyle/>
        <a:p>
          <a:endParaRPr lang="en-CA"/>
        </a:p>
      </dgm:t>
    </dgm:pt>
    <dgm:pt modelId="{2CDD533A-DA0A-4D35-B055-35A14488FD95}" type="pres">
      <dgm:prSet presAssocID="{FC2D0D25-3CDA-4874-BDAC-44F7BD18DD1D}" presName="node" presStyleLbl="node1" presStyleIdx="4" presStyleCnt="6">
        <dgm:presLayoutVars>
          <dgm:bulletEnabled val="1"/>
        </dgm:presLayoutVars>
      </dgm:prSet>
      <dgm:spPr/>
      <dgm:t>
        <a:bodyPr/>
        <a:lstStyle/>
        <a:p>
          <a:endParaRPr lang="en-CA"/>
        </a:p>
      </dgm:t>
    </dgm:pt>
    <dgm:pt modelId="{74866265-9EB9-4E83-A90E-49134E15C50F}" type="pres">
      <dgm:prSet presAssocID="{D2945241-B3A8-4C48-B539-023060D8E0F6}" presName="sibTrans" presStyleLbl="sibTrans2D1" presStyleIdx="4" presStyleCnt="5"/>
      <dgm:spPr/>
      <dgm:t>
        <a:bodyPr/>
        <a:lstStyle/>
        <a:p>
          <a:endParaRPr lang="en-CA"/>
        </a:p>
      </dgm:t>
    </dgm:pt>
    <dgm:pt modelId="{5D8E3B7D-1531-4B3B-AEF8-6F39F4D38822}" type="pres">
      <dgm:prSet presAssocID="{D2945241-B3A8-4C48-B539-023060D8E0F6}" presName="connectorText" presStyleLbl="sibTrans2D1" presStyleIdx="4" presStyleCnt="5"/>
      <dgm:spPr/>
      <dgm:t>
        <a:bodyPr/>
        <a:lstStyle/>
        <a:p>
          <a:endParaRPr lang="en-CA"/>
        </a:p>
      </dgm:t>
    </dgm:pt>
    <dgm:pt modelId="{11410105-3DCF-4D92-92E2-EECE38982BD2}" type="pres">
      <dgm:prSet presAssocID="{686DAD86-0997-4A56-B632-25B91892A15E}" presName="node" presStyleLbl="node1" presStyleIdx="5" presStyleCnt="6">
        <dgm:presLayoutVars>
          <dgm:bulletEnabled val="1"/>
        </dgm:presLayoutVars>
      </dgm:prSet>
      <dgm:spPr/>
      <dgm:t>
        <a:bodyPr/>
        <a:lstStyle/>
        <a:p>
          <a:endParaRPr lang="en-CA"/>
        </a:p>
      </dgm:t>
    </dgm:pt>
  </dgm:ptLst>
  <dgm:cxnLst>
    <dgm:cxn modelId="{FDE0604A-FC76-49A1-AD1F-DFEBD7FC124F}" srcId="{D535C812-5F26-4D8A-80DB-5D640A2DA7CD}" destId="{EBB901CE-001C-4ADE-A366-3ACFA35F1F48}" srcOrd="3" destOrd="0" parTransId="{A4AB964C-5571-49C8-AD60-8466F1F86F33}" sibTransId="{E0BAC195-058F-4235-BB6B-67B977141C17}"/>
    <dgm:cxn modelId="{416FB891-9B4E-4F0B-8707-FA1FC7F08265}" type="presOf" srcId="{2F678944-E070-4D32-9E50-8D48E137B74F}" destId="{59F1103E-C923-4489-B700-ECFA4451680A}" srcOrd="1" destOrd="0" presId="urn:microsoft.com/office/officeart/2005/8/layout/process1"/>
    <dgm:cxn modelId="{41CEA1EB-559F-4980-86B1-03F80BBB1527}" type="presOf" srcId="{E0BAC195-058F-4235-BB6B-67B977141C17}" destId="{47207641-2A65-45A1-9D4B-D30ECEB349ED}" srcOrd="0" destOrd="0" presId="urn:microsoft.com/office/officeart/2005/8/layout/process1"/>
    <dgm:cxn modelId="{81567643-03F4-44E0-B35E-89C02D224B18}" type="presOf" srcId="{FF5AF3C3-7176-4762-B6BC-4758799391BE}" destId="{AF4B3C78-71AD-44F3-81A7-48E8378495AB}" srcOrd="1" destOrd="0" presId="urn:microsoft.com/office/officeart/2005/8/layout/process1"/>
    <dgm:cxn modelId="{8F0792FA-1B62-4829-A154-1C770B354BFC}" type="presOf" srcId="{914243D3-9523-489B-8F8B-EE75444BFA24}" destId="{3CC8772D-1A76-4313-8F2F-2C5B6EA36A33}" srcOrd="0" destOrd="0" presId="urn:microsoft.com/office/officeart/2005/8/layout/process1"/>
    <dgm:cxn modelId="{D870A211-E65A-4900-8899-E0C2D7F8209D}" type="presOf" srcId="{DD3E40F4-A479-4158-BF9C-90BBDB35355F}" destId="{1857B64F-21B2-45D4-B78D-F5953383F5A0}" srcOrd="0" destOrd="0" presId="urn:microsoft.com/office/officeart/2005/8/layout/process1"/>
    <dgm:cxn modelId="{0A13DE42-CA77-4B11-9F55-522709780B47}" srcId="{D535C812-5F26-4D8A-80DB-5D640A2DA7CD}" destId="{DD3E40F4-A479-4158-BF9C-90BBDB35355F}" srcOrd="2" destOrd="0" parTransId="{C874C003-B960-475D-9510-6CD6DE884672}" sibTransId="{2F678944-E070-4D32-9E50-8D48E137B74F}"/>
    <dgm:cxn modelId="{05C4D4CA-97E6-4666-AEA4-658D45B55DE3}" srcId="{D535C812-5F26-4D8A-80DB-5D640A2DA7CD}" destId="{44F962D5-06EF-4839-A9C2-5B6A0BED63D7}" srcOrd="0" destOrd="0" parTransId="{3A26D94D-FDDA-4F46-990A-C9E47361A1A2}" sibTransId="{229C9420-90F6-4913-9FEC-8073160E3341}"/>
    <dgm:cxn modelId="{3B445725-DF39-4FD2-9E23-DB2AB05CB5A2}" type="presOf" srcId="{E0BAC195-058F-4235-BB6B-67B977141C17}" destId="{65B7950C-A5D5-43FB-AF7A-53C23455ABC1}" srcOrd="1" destOrd="0" presId="urn:microsoft.com/office/officeart/2005/8/layout/process1"/>
    <dgm:cxn modelId="{88DAB0EA-36A1-488B-9188-882812866EFD}" type="presOf" srcId="{D2945241-B3A8-4C48-B539-023060D8E0F6}" destId="{5D8E3B7D-1531-4B3B-AEF8-6F39F4D38822}" srcOrd="1" destOrd="0" presId="urn:microsoft.com/office/officeart/2005/8/layout/process1"/>
    <dgm:cxn modelId="{B249E811-AB58-4151-A0D1-5F70290203F3}" type="presOf" srcId="{2F678944-E070-4D32-9E50-8D48E137B74F}" destId="{650679CA-0EEA-4586-B83F-AFA77E1FE38F}" srcOrd="0" destOrd="0" presId="urn:microsoft.com/office/officeart/2005/8/layout/process1"/>
    <dgm:cxn modelId="{C2A4E82A-724E-46E2-86F0-63E72BE5E534}" type="presOf" srcId="{FF5AF3C3-7176-4762-B6BC-4758799391BE}" destId="{1FEE2F81-2751-41CD-81D6-1D0A198D9F31}" srcOrd="0" destOrd="0" presId="urn:microsoft.com/office/officeart/2005/8/layout/process1"/>
    <dgm:cxn modelId="{E2574C7A-E33C-44A4-83A6-C628FC90A7C4}" type="presOf" srcId="{D535C812-5F26-4D8A-80DB-5D640A2DA7CD}" destId="{58AB650A-0C24-46E2-B88D-9A8B08CAD8FF}" srcOrd="0" destOrd="0" presId="urn:microsoft.com/office/officeart/2005/8/layout/process1"/>
    <dgm:cxn modelId="{21BA7C81-97A1-4935-A1D3-4157525E7F9D}" srcId="{D535C812-5F26-4D8A-80DB-5D640A2DA7CD}" destId="{FC2D0D25-3CDA-4874-BDAC-44F7BD18DD1D}" srcOrd="4" destOrd="0" parTransId="{42D7C7D8-8E0D-4B41-B344-3809D0345149}" sibTransId="{D2945241-B3A8-4C48-B539-023060D8E0F6}"/>
    <dgm:cxn modelId="{1741605B-CEB7-4ECB-BE1E-08B4C8821975}" type="presOf" srcId="{44F962D5-06EF-4839-A9C2-5B6A0BED63D7}" destId="{A92883ED-4C2E-42FB-8C67-AA8CAF2D1753}" srcOrd="0" destOrd="0" presId="urn:microsoft.com/office/officeart/2005/8/layout/process1"/>
    <dgm:cxn modelId="{8B46D64B-D9ED-4AB1-AD7D-B6AA2811477D}" type="presOf" srcId="{EBB901CE-001C-4ADE-A366-3ACFA35F1F48}" destId="{94E95FB6-AE9B-445E-BAEB-E8A71381082E}" srcOrd="0" destOrd="0" presId="urn:microsoft.com/office/officeart/2005/8/layout/process1"/>
    <dgm:cxn modelId="{418337FF-1B6F-4D15-90C2-01F304F82592}" srcId="{D535C812-5F26-4D8A-80DB-5D640A2DA7CD}" destId="{686DAD86-0997-4A56-B632-25B91892A15E}" srcOrd="5" destOrd="0" parTransId="{DB159DD0-89DC-4846-B7A3-7AD632A89FF9}" sibTransId="{5305D77B-16FF-4E75-8D9C-689B76FAA0E6}"/>
    <dgm:cxn modelId="{9DFE9AE4-652F-4A84-8285-335328D732F5}" type="presOf" srcId="{686DAD86-0997-4A56-B632-25B91892A15E}" destId="{11410105-3DCF-4D92-92E2-EECE38982BD2}" srcOrd="0" destOrd="0" presId="urn:microsoft.com/office/officeart/2005/8/layout/process1"/>
    <dgm:cxn modelId="{00EF57C5-1E35-4667-8B21-B89C86E70740}" srcId="{D535C812-5F26-4D8A-80DB-5D640A2DA7CD}" destId="{914243D3-9523-489B-8F8B-EE75444BFA24}" srcOrd="1" destOrd="0" parTransId="{274CFE8E-16D8-438E-BDBD-7F2AFAE1E556}" sibTransId="{FF5AF3C3-7176-4762-B6BC-4758799391BE}"/>
    <dgm:cxn modelId="{C367510C-242D-491D-8DB5-73B8C9AAFCAA}" type="presOf" srcId="{229C9420-90F6-4913-9FEC-8073160E3341}" destId="{7D5B61DA-3B98-4BDC-866E-DEF19A2F92E6}" srcOrd="1" destOrd="0" presId="urn:microsoft.com/office/officeart/2005/8/layout/process1"/>
    <dgm:cxn modelId="{D2EAED5D-5453-47B4-B1F7-5889B9FCCF04}" type="presOf" srcId="{FC2D0D25-3CDA-4874-BDAC-44F7BD18DD1D}" destId="{2CDD533A-DA0A-4D35-B055-35A14488FD95}" srcOrd="0" destOrd="0" presId="urn:microsoft.com/office/officeart/2005/8/layout/process1"/>
    <dgm:cxn modelId="{71FC6405-ECDF-4CD4-8F3E-2FD2EA1AD685}" type="presOf" srcId="{D2945241-B3A8-4C48-B539-023060D8E0F6}" destId="{74866265-9EB9-4E83-A90E-49134E15C50F}" srcOrd="0" destOrd="0" presId="urn:microsoft.com/office/officeart/2005/8/layout/process1"/>
    <dgm:cxn modelId="{7D4B3FB1-25BF-4425-B69E-E2C3BB193E12}" type="presOf" srcId="{229C9420-90F6-4913-9FEC-8073160E3341}" destId="{D347394C-6CA8-401D-939E-8B27805B5721}" srcOrd="0" destOrd="0" presId="urn:microsoft.com/office/officeart/2005/8/layout/process1"/>
    <dgm:cxn modelId="{C0EE190D-0B13-4F16-864C-7A19BEDA825D}" type="presParOf" srcId="{58AB650A-0C24-46E2-B88D-9A8B08CAD8FF}" destId="{A92883ED-4C2E-42FB-8C67-AA8CAF2D1753}" srcOrd="0" destOrd="0" presId="urn:microsoft.com/office/officeart/2005/8/layout/process1"/>
    <dgm:cxn modelId="{97EC951A-8F1A-4F30-B22F-1825402DA9BA}" type="presParOf" srcId="{58AB650A-0C24-46E2-B88D-9A8B08CAD8FF}" destId="{D347394C-6CA8-401D-939E-8B27805B5721}" srcOrd="1" destOrd="0" presId="urn:microsoft.com/office/officeart/2005/8/layout/process1"/>
    <dgm:cxn modelId="{C885C862-CE03-4B1A-A57C-FCE6B44745D8}" type="presParOf" srcId="{D347394C-6CA8-401D-939E-8B27805B5721}" destId="{7D5B61DA-3B98-4BDC-866E-DEF19A2F92E6}" srcOrd="0" destOrd="0" presId="urn:microsoft.com/office/officeart/2005/8/layout/process1"/>
    <dgm:cxn modelId="{454E257A-43BA-425A-80F5-D54BBFE646C4}" type="presParOf" srcId="{58AB650A-0C24-46E2-B88D-9A8B08CAD8FF}" destId="{3CC8772D-1A76-4313-8F2F-2C5B6EA36A33}" srcOrd="2" destOrd="0" presId="urn:microsoft.com/office/officeart/2005/8/layout/process1"/>
    <dgm:cxn modelId="{076293D6-911F-4DE1-9C4C-AB17E0B07160}" type="presParOf" srcId="{58AB650A-0C24-46E2-B88D-9A8B08CAD8FF}" destId="{1FEE2F81-2751-41CD-81D6-1D0A198D9F31}" srcOrd="3" destOrd="0" presId="urn:microsoft.com/office/officeart/2005/8/layout/process1"/>
    <dgm:cxn modelId="{EC3BC2C7-9ABB-4F59-B190-3F611E243369}" type="presParOf" srcId="{1FEE2F81-2751-41CD-81D6-1D0A198D9F31}" destId="{AF4B3C78-71AD-44F3-81A7-48E8378495AB}" srcOrd="0" destOrd="0" presId="urn:microsoft.com/office/officeart/2005/8/layout/process1"/>
    <dgm:cxn modelId="{2C63A6FF-586F-494A-B9C3-A2AC63A03A58}" type="presParOf" srcId="{58AB650A-0C24-46E2-B88D-9A8B08CAD8FF}" destId="{1857B64F-21B2-45D4-B78D-F5953383F5A0}" srcOrd="4" destOrd="0" presId="urn:microsoft.com/office/officeart/2005/8/layout/process1"/>
    <dgm:cxn modelId="{25F77941-BA7A-47A2-9585-F8EC04295D94}" type="presParOf" srcId="{58AB650A-0C24-46E2-B88D-9A8B08CAD8FF}" destId="{650679CA-0EEA-4586-B83F-AFA77E1FE38F}" srcOrd="5" destOrd="0" presId="urn:microsoft.com/office/officeart/2005/8/layout/process1"/>
    <dgm:cxn modelId="{4F43A57A-FD80-4E1B-A7C5-33FE7F8E31C1}" type="presParOf" srcId="{650679CA-0EEA-4586-B83F-AFA77E1FE38F}" destId="{59F1103E-C923-4489-B700-ECFA4451680A}" srcOrd="0" destOrd="0" presId="urn:microsoft.com/office/officeart/2005/8/layout/process1"/>
    <dgm:cxn modelId="{3699A5BF-3756-4E7A-B415-ABB6D255196D}" type="presParOf" srcId="{58AB650A-0C24-46E2-B88D-9A8B08CAD8FF}" destId="{94E95FB6-AE9B-445E-BAEB-E8A71381082E}" srcOrd="6" destOrd="0" presId="urn:microsoft.com/office/officeart/2005/8/layout/process1"/>
    <dgm:cxn modelId="{47549947-A02B-4B58-A8E1-1927B0284421}" type="presParOf" srcId="{58AB650A-0C24-46E2-B88D-9A8B08CAD8FF}" destId="{47207641-2A65-45A1-9D4B-D30ECEB349ED}" srcOrd="7" destOrd="0" presId="urn:microsoft.com/office/officeart/2005/8/layout/process1"/>
    <dgm:cxn modelId="{20CBDF8E-9A74-4B97-B8C9-751FB4278351}" type="presParOf" srcId="{47207641-2A65-45A1-9D4B-D30ECEB349ED}" destId="{65B7950C-A5D5-43FB-AF7A-53C23455ABC1}" srcOrd="0" destOrd="0" presId="urn:microsoft.com/office/officeart/2005/8/layout/process1"/>
    <dgm:cxn modelId="{01F2AE8F-A769-4A31-8A33-84F317BBF860}" type="presParOf" srcId="{58AB650A-0C24-46E2-B88D-9A8B08CAD8FF}" destId="{2CDD533A-DA0A-4D35-B055-35A14488FD95}" srcOrd="8" destOrd="0" presId="urn:microsoft.com/office/officeart/2005/8/layout/process1"/>
    <dgm:cxn modelId="{E753930C-5C7F-4B97-98F1-0E193F26BCE9}" type="presParOf" srcId="{58AB650A-0C24-46E2-B88D-9A8B08CAD8FF}" destId="{74866265-9EB9-4E83-A90E-49134E15C50F}" srcOrd="9" destOrd="0" presId="urn:microsoft.com/office/officeart/2005/8/layout/process1"/>
    <dgm:cxn modelId="{99D8DF58-64A4-4F91-98A1-C460B5BF7CBF}" type="presParOf" srcId="{74866265-9EB9-4E83-A90E-49134E15C50F}" destId="{5D8E3B7D-1531-4B3B-AEF8-6F39F4D38822}" srcOrd="0" destOrd="0" presId="urn:microsoft.com/office/officeart/2005/8/layout/process1"/>
    <dgm:cxn modelId="{61E7EA06-2EFF-4C7D-A410-918D964C9662}" type="presParOf" srcId="{58AB650A-0C24-46E2-B88D-9A8B08CAD8FF}" destId="{11410105-3DCF-4D92-92E2-EECE38982BD2}" srcOrd="10" destOrd="0" presId="urn:microsoft.com/office/officeart/2005/8/layout/process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3B65BE-CB70-45B0-9385-AABE12061A55}" type="doc">
      <dgm:prSet loTypeId="urn:microsoft.com/office/officeart/2005/8/layout/chevron1" loCatId="process" qsTypeId="urn:microsoft.com/office/officeart/2005/8/quickstyle/simple1" qsCatId="simple" csTypeId="urn:microsoft.com/office/officeart/2005/8/colors/accent1_2" csCatId="accent1" phldr="1"/>
      <dgm:spPr/>
    </dgm:pt>
    <dgm:pt modelId="{3F3315F2-B9ED-4B28-B8DB-7A5AA084F69A}">
      <dgm:prSet phldrT="[Text]" custT="1"/>
      <dgm:spPr>
        <a:solidFill>
          <a:schemeClr val="tx1">
            <a:lumMod val="50000"/>
          </a:schemeClr>
        </a:solidFill>
      </dgm:spPr>
      <dgm:t>
        <a:bodyPr/>
        <a:lstStyle/>
        <a:p>
          <a:r>
            <a:rPr lang="en-CA" sz="1600" dirty="0" smtClean="0">
              <a:latin typeface="Arial" panose="020B0604020202020204" pitchFamily="34" charset="0"/>
              <a:cs typeface="Arial" panose="020B0604020202020204" pitchFamily="34" charset="0"/>
            </a:rPr>
            <a:t>Plan</a:t>
          </a:r>
          <a:endParaRPr lang="en-CA" sz="1600" dirty="0">
            <a:latin typeface="Arial" panose="020B0604020202020204" pitchFamily="34" charset="0"/>
            <a:cs typeface="Arial" panose="020B0604020202020204" pitchFamily="34" charset="0"/>
          </a:endParaRPr>
        </a:p>
      </dgm:t>
    </dgm:pt>
    <dgm:pt modelId="{DA46C57A-94E5-4C42-9027-11EBDC6F0B34}" type="parTrans" cxnId="{A45A1B65-70D0-4EDF-8B54-9832749BA09C}">
      <dgm:prSet/>
      <dgm:spPr/>
      <dgm:t>
        <a:bodyPr/>
        <a:lstStyle/>
        <a:p>
          <a:endParaRPr lang="en-CA" sz="1600">
            <a:latin typeface="Arial" panose="020B0604020202020204" pitchFamily="34" charset="0"/>
            <a:cs typeface="Arial" panose="020B0604020202020204" pitchFamily="34" charset="0"/>
          </a:endParaRPr>
        </a:p>
      </dgm:t>
    </dgm:pt>
    <dgm:pt modelId="{9DEE12BD-E12D-4D71-9E8D-F114660B30F0}" type="sibTrans" cxnId="{A45A1B65-70D0-4EDF-8B54-9832749BA09C}">
      <dgm:prSet/>
      <dgm:spPr/>
      <dgm:t>
        <a:bodyPr/>
        <a:lstStyle/>
        <a:p>
          <a:endParaRPr lang="en-CA" sz="1600">
            <a:latin typeface="Arial" panose="020B0604020202020204" pitchFamily="34" charset="0"/>
            <a:cs typeface="Arial" panose="020B0604020202020204" pitchFamily="34" charset="0"/>
          </a:endParaRPr>
        </a:p>
      </dgm:t>
    </dgm:pt>
    <dgm:pt modelId="{8ADB0B31-74D4-44A1-AE43-E158272A20DF}">
      <dgm:prSet phldrT="[Text]" custT="1"/>
      <dgm:spPr>
        <a:solidFill>
          <a:schemeClr val="tx1">
            <a:lumMod val="50000"/>
          </a:schemeClr>
        </a:solidFill>
      </dgm:spPr>
      <dgm:t>
        <a:bodyPr/>
        <a:lstStyle/>
        <a:p>
          <a:r>
            <a:rPr lang="en-CA" sz="1600" dirty="0" smtClean="0">
              <a:latin typeface="Arial" panose="020B0604020202020204" pitchFamily="34" charset="0"/>
              <a:cs typeface="Arial" panose="020B0604020202020204" pitchFamily="34" charset="0"/>
            </a:rPr>
            <a:t>Pre-Award</a:t>
          </a:r>
          <a:endParaRPr lang="en-CA" sz="1600" dirty="0">
            <a:latin typeface="Arial" panose="020B0604020202020204" pitchFamily="34" charset="0"/>
            <a:cs typeface="Arial" panose="020B0604020202020204" pitchFamily="34" charset="0"/>
          </a:endParaRPr>
        </a:p>
      </dgm:t>
    </dgm:pt>
    <dgm:pt modelId="{1D9E45B9-D537-48C0-BA71-3648173D74BA}" type="parTrans" cxnId="{CD1F6959-A27C-4B85-9468-5DA4D8DC8F2C}">
      <dgm:prSet/>
      <dgm:spPr/>
      <dgm:t>
        <a:bodyPr/>
        <a:lstStyle/>
        <a:p>
          <a:endParaRPr lang="en-CA" sz="1600">
            <a:latin typeface="Arial" panose="020B0604020202020204" pitchFamily="34" charset="0"/>
            <a:cs typeface="Arial" panose="020B0604020202020204" pitchFamily="34" charset="0"/>
          </a:endParaRPr>
        </a:p>
      </dgm:t>
    </dgm:pt>
    <dgm:pt modelId="{7F9BBB2C-CBE0-4F0B-989E-A00BEC8A39D5}" type="sibTrans" cxnId="{CD1F6959-A27C-4B85-9468-5DA4D8DC8F2C}">
      <dgm:prSet/>
      <dgm:spPr/>
      <dgm:t>
        <a:bodyPr/>
        <a:lstStyle/>
        <a:p>
          <a:endParaRPr lang="en-CA" sz="1600">
            <a:latin typeface="Arial" panose="020B0604020202020204" pitchFamily="34" charset="0"/>
            <a:cs typeface="Arial" panose="020B0604020202020204" pitchFamily="34" charset="0"/>
          </a:endParaRPr>
        </a:p>
      </dgm:t>
    </dgm:pt>
    <dgm:pt modelId="{BC3D9CCF-AE2F-490B-AA8C-E047FBCFE444}">
      <dgm:prSet phldrT="[Text]" custT="1"/>
      <dgm:spPr>
        <a:solidFill>
          <a:schemeClr val="tx1">
            <a:lumMod val="50000"/>
          </a:schemeClr>
        </a:solidFill>
      </dgm:spPr>
      <dgm:t>
        <a:bodyPr/>
        <a:lstStyle/>
        <a:p>
          <a:r>
            <a:rPr lang="en-CA" sz="1600" dirty="0" smtClean="0">
              <a:latin typeface="Arial" panose="020B0604020202020204" pitchFamily="34" charset="0"/>
              <a:cs typeface="Arial" panose="020B0604020202020204" pitchFamily="34" charset="0"/>
            </a:rPr>
            <a:t>Award</a:t>
          </a:r>
          <a:endParaRPr lang="en-CA" sz="1600" dirty="0">
            <a:latin typeface="Arial" panose="020B0604020202020204" pitchFamily="34" charset="0"/>
            <a:cs typeface="Arial" panose="020B0604020202020204" pitchFamily="34" charset="0"/>
          </a:endParaRPr>
        </a:p>
      </dgm:t>
    </dgm:pt>
    <dgm:pt modelId="{4F16EA18-CFF4-4AC9-ABB6-DDC153F38D2F}" type="parTrans" cxnId="{E68A27B9-17A0-4D43-A579-2B98B8F2537A}">
      <dgm:prSet/>
      <dgm:spPr/>
      <dgm:t>
        <a:bodyPr/>
        <a:lstStyle/>
        <a:p>
          <a:endParaRPr lang="en-CA" sz="1600">
            <a:latin typeface="Arial" panose="020B0604020202020204" pitchFamily="34" charset="0"/>
            <a:cs typeface="Arial" panose="020B0604020202020204" pitchFamily="34" charset="0"/>
          </a:endParaRPr>
        </a:p>
      </dgm:t>
    </dgm:pt>
    <dgm:pt modelId="{D62F9A68-CF5D-4B55-BF39-C8904A46BDBD}" type="sibTrans" cxnId="{E68A27B9-17A0-4D43-A579-2B98B8F2537A}">
      <dgm:prSet/>
      <dgm:spPr/>
      <dgm:t>
        <a:bodyPr/>
        <a:lstStyle/>
        <a:p>
          <a:endParaRPr lang="en-CA" sz="1600">
            <a:latin typeface="Arial" panose="020B0604020202020204" pitchFamily="34" charset="0"/>
            <a:cs typeface="Arial" panose="020B0604020202020204" pitchFamily="34" charset="0"/>
          </a:endParaRPr>
        </a:p>
      </dgm:t>
    </dgm:pt>
    <dgm:pt modelId="{BE23F15B-B8DA-44D1-B9DC-D4D5EE17653F}">
      <dgm:prSet custT="1"/>
      <dgm:spPr>
        <a:solidFill>
          <a:schemeClr val="tx1">
            <a:lumMod val="50000"/>
          </a:schemeClr>
        </a:solidFill>
      </dgm:spPr>
      <dgm:t>
        <a:bodyPr/>
        <a:lstStyle/>
        <a:p>
          <a:r>
            <a:rPr lang="en-CA" sz="1200" dirty="0" smtClean="0">
              <a:latin typeface="Arial" panose="020B0604020202020204" pitchFamily="34" charset="0"/>
              <a:cs typeface="Arial" panose="020B0604020202020204" pitchFamily="34" charset="0"/>
            </a:rPr>
            <a:t>Close Out and Evaluate</a:t>
          </a:r>
          <a:endParaRPr lang="en-CA" sz="1200" dirty="0">
            <a:latin typeface="Arial" panose="020B0604020202020204" pitchFamily="34" charset="0"/>
            <a:cs typeface="Arial" panose="020B0604020202020204" pitchFamily="34" charset="0"/>
          </a:endParaRPr>
        </a:p>
      </dgm:t>
    </dgm:pt>
    <dgm:pt modelId="{6C507B78-A966-4BC3-A1ED-98B586FECB32}" type="parTrans" cxnId="{B37793BC-CF14-45B5-BD91-5F975359FBD9}">
      <dgm:prSet/>
      <dgm:spPr/>
      <dgm:t>
        <a:bodyPr/>
        <a:lstStyle/>
        <a:p>
          <a:endParaRPr lang="en-CA" sz="1600">
            <a:latin typeface="Arial" panose="020B0604020202020204" pitchFamily="34" charset="0"/>
            <a:cs typeface="Arial" panose="020B0604020202020204" pitchFamily="34" charset="0"/>
          </a:endParaRPr>
        </a:p>
      </dgm:t>
    </dgm:pt>
    <dgm:pt modelId="{098E47CE-B69D-4536-9D6B-DCDAFE3094D3}" type="sibTrans" cxnId="{B37793BC-CF14-45B5-BD91-5F975359FBD9}">
      <dgm:prSet/>
      <dgm:spPr/>
      <dgm:t>
        <a:bodyPr/>
        <a:lstStyle/>
        <a:p>
          <a:endParaRPr lang="en-CA" sz="1600">
            <a:latin typeface="Arial" panose="020B0604020202020204" pitchFamily="34" charset="0"/>
            <a:cs typeface="Arial" panose="020B0604020202020204" pitchFamily="34" charset="0"/>
          </a:endParaRPr>
        </a:p>
      </dgm:t>
    </dgm:pt>
    <dgm:pt modelId="{B19515D3-908D-4B14-904D-A8FB62ED574A}">
      <dgm:prSet phldrT="[Text]" custT="1"/>
      <dgm:spPr>
        <a:solidFill>
          <a:schemeClr val="tx1">
            <a:lumMod val="50000"/>
          </a:schemeClr>
        </a:solidFill>
      </dgm:spPr>
      <dgm:t>
        <a:bodyPr/>
        <a:lstStyle/>
        <a:p>
          <a:r>
            <a:rPr lang="en-CA" sz="1200" dirty="0" smtClean="0">
              <a:latin typeface="Arial" panose="020B0604020202020204" pitchFamily="34" charset="0"/>
              <a:cs typeface="Arial" panose="020B0604020202020204" pitchFamily="34" charset="0"/>
            </a:rPr>
            <a:t>Administer and Monitor</a:t>
          </a:r>
          <a:endParaRPr lang="en-CA" sz="1200" dirty="0">
            <a:latin typeface="Arial" panose="020B0604020202020204" pitchFamily="34" charset="0"/>
            <a:cs typeface="Arial" panose="020B0604020202020204" pitchFamily="34" charset="0"/>
          </a:endParaRPr>
        </a:p>
      </dgm:t>
    </dgm:pt>
    <dgm:pt modelId="{F17FC975-A5C3-4844-A235-81C1C8277F9D}" type="parTrans" cxnId="{FBAC4409-48FC-4F21-8554-2E5827B76CF7}">
      <dgm:prSet/>
      <dgm:spPr/>
      <dgm:t>
        <a:bodyPr/>
        <a:lstStyle/>
        <a:p>
          <a:endParaRPr lang="en-CA" sz="1600">
            <a:latin typeface="Arial" panose="020B0604020202020204" pitchFamily="34" charset="0"/>
            <a:cs typeface="Arial" panose="020B0604020202020204" pitchFamily="34" charset="0"/>
          </a:endParaRPr>
        </a:p>
      </dgm:t>
    </dgm:pt>
    <dgm:pt modelId="{3BF194BD-AFCD-49A2-8374-1AF866A1B7BB}" type="sibTrans" cxnId="{FBAC4409-48FC-4F21-8554-2E5827B76CF7}">
      <dgm:prSet/>
      <dgm:spPr/>
      <dgm:t>
        <a:bodyPr/>
        <a:lstStyle/>
        <a:p>
          <a:endParaRPr lang="en-CA" sz="1600">
            <a:latin typeface="Arial" panose="020B0604020202020204" pitchFamily="34" charset="0"/>
            <a:cs typeface="Arial" panose="020B0604020202020204" pitchFamily="34" charset="0"/>
          </a:endParaRPr>
        </a:p>
      </dgm:t>
    </dgm:pt>
    <dgm:pt modelId="{8AE8C33F-D378-4786-B568-11A7B758D211}" type="pres">
      <dgm:prSet presAssocID="{023B65BE-CB70-45B0-9385-AABE12061A55}" presName="Name0" presStyleCnt="0">
        <dgm:presLayoutVars>
          <dgm:dir/>
          <dgm:animLvl val="lvl"/>
          <dgm:resizeHandles val="exact"/>
        </dgm:presLayoutVars>
      </dgm:prSet>
      <dgm:spPr/>
    </dgm:pt>
    <dgm:pt modelId="{6764E344-5337-4161-82F2-C0C79BEF53E5}" type="pres">
      <dgm:prSet presAssocID="{3F3315F2-B9ED-4B28-B8DB-7A5AA084F69A}" presName="parTxOnly" presStyleLbl="node1" presStyleIdx="0" presStyleCnt="5">
        <dgm:presLayoutVars>
          <dgm:chMax val="0"/>
          <dgm:chPref val="0"/>
          <dgm:bulletEnabled val="1"/>
        </dgm:presLayoutVars>
      </dgm:prSet>
      <dgm:spPr/>
      <dgm:t>
        <a:bodyPr/>
        <a:lstStyle/>
        <a:p>
          <a:endParaRPr lang="en-CA"/>
        </a:p>
      </dgm:t>
    </dgm:pt>
    <dgm:pt modelId="{A077E7BD-32E8-42D1-89A8-EF6E2987E7E2}" type="pres">
      <dgm:prSet presAssocID="{9DEE12BD-E12D-4D71-9E8D-F114660B30F0}" presName="parTxOnlySpace" presStyleCnt="0"/>
      <dgm:spPr/>
    </dgm:pt>
    <dgm:pt modelId="{F8F262A0-36C9-4718-A0A6-6279513973CB}" type="pres">
      <dgm:prSet presAssocID="{8ADB0B31-74D4-44A1-AE43-E158272A20DF}" presName="parTxOnly" presStyleLbl="node1" presStyleIdx="1" presStyleCnt="5">
        <dgm:presLayoutVars>
          <dgm:chMax val="0"/>
          <dgm:chPref val="0"/>
          <dgm:bulletEnabled val="1"/>
        </dgm:presLayoutVars>
      </dgm:prSet>
      <dgm:spPr/>
      <dgm:t>
        <a:bodyPr/>
        <a:lstStyle/>
        <a:p>
          <a:endParaRPr lang="en-CA"/>
        </a:p>
      </dgm:t>
    </dgm:pt>
    <dgm:pt modelId="{714175C0-5244-479D-8A48-A0281436A2FC}" type="pres">
      <dgm:prSet presAssocID="{7F9BBB2C-CBE0-4F0B-989E-A00BEC8A39D5}" presName="parTxOnlySpace" presStyleCnt="0"/>
      <dgm:spPr/>
    </dgm:pt>
    <dgm:pt modelId="{5211CCDF-2F2A-4C5C-92F4-BDBA3AC05B60}" type="pres">
      <dgm:prSet presAssocID="{BC3D9CCF-AE2F-490B-AA8C-E047FBCFE444}" presName="parTxOnly" presStyleLbl="node1" presStyleIdx="2" presStyleCnt="5">
        <dgm:presLayoutVars>
          <dgm:chMax val="0"/>
          <dgm:chPref val="0"/>
          <dgm:bulletEnabled val="1"/>
        </dgm:presLayoutVars>
      </dgm:prSet>
      <dgm:spPr/>
      <dgm:t>
        <a:bodyPr/>
        <a:lstStyle/>
        <a:p>
          <a:endParaRPr lang="en-CA"/>
        </a:p>
      </dgm:t>
    </dgm:pt>
    <dgm:pt modelId="{4D4B7843-4086-41B8-AAF5-29D46C197532}" type="pres">
      <dgm:prSet presAssocID="{D62F9A68-CF5D-4B55-BF39-C8904A46BDBD}" presName="parTxOnlySpace" presStyleCnt="0"/>
      <dgm:spPr/>
    </dgm:pt>
    <dgm:pt modelId="{C98D2A9C-E9CA-44FC-9608-5A2D7696515F}" type="pres">
      <dgm:prSet presAssocID="{B19515D3-908D-4B14-904D-A8FB62ED574A}" presName="parTxOnly" presStyleLbl="node1" presStyleIdx="3" presStyleCnt="5">
        <dgm:presLayoutVars>
          <dgm:chMax val="0"/>
          <dgm:chPref val="0"/>
          <dgm:bulletEnabled val="1"/>
        </dgm:presLayoutVars>
      </dgm:prSet>
      <dgm:spPr/>
      <dgm:t>
        <a:bodyPr/>
        <a:lstStyle/>
        <a:p>
          <a:endParaRPr lang="en-CA"/>
        </a:p>
      </dgm:t>
    </dgm:pt>
    <dgm:pt modelId="{C3DC1246-B89E-402E-BFC7-145B90AC94A8}" type="pres">
      <dgm:prSet presAssocID="{3BF194BD-AFCD-49A2-8374-1AF866A1B7BB}" presName="parTxOnlySpace" presStyleCnt="0"/>
      <dgm:spPr/>
    </dgm:pt>
    <dgm:pt modelId="{5ECE043B-D544-41FB-991D-6DC516715EE9}" type="pres">
      <dgm:prSet presAssocID="{BE23F15B-B8DA-44D1-B9DC-D4D5EE17653F}" presName="parTxOnly" presStyleLbl="node1" presStyleIdx="4" presStyleCnt="5" custScaleX="100228">
        <dgm:presLayoutVars>
          <dgm:chMax val="0"/>
          <dgm:chPref val="0"/>
          <dgm:bulletEnabled val="1"/>
        </dgm:presLayoutVars>
      </dgm:prSet>
      <dgm:spPr/>
      <dgm:t>
        <a:bodyPr/>
        <a:lstStyle/>
        <a:p>
          <a:endParaRPr lang="en-CA"/>
        </a:p>
      </dgm:t>
    </dgm:pt>
  </dgm:ptLst>
  <dgm:cxnLst>
    <dgm:cxn modelId="{AA63AC9D-C8A0-4B7E-BA8D-A1B0899900A2}" type="presOf" srcId="{3F3315F2-B9ED-4B28-B8DB-7A5AA084F69A}" destId="{6764E344-5337-4161-82F2-C0C79BEF53E5}" srcOrd="0" destOrd="0" presId="urn:microsoft.com/office/officeart/2005/8/layout/chevron1"/>
    <dgm:cxn modelId="{7A949A90-07B0-4863-BC58-BF771A20C274}" type="presOf" srcId="{023B65BE-CB70-45B0-9385-AABE12061A55}" destId="{8AE8C33F-D378-4786-B568-11A7B758D211}" srcOrd="0" destOrd="0" presId="urn:microsoft.com/office/officeart/2005/8/layout/chevron1"/>
    <dgm:cxn modelId="{B37793BC-CF14-45B5-BD91-5F975359FBD9}" srcId="{023B65BE-CB70-45B0-9385-AABE12061A55}" destId="{BE23F15B-B8DA-44D1-B9DC-D4D5EE17653F}" srcOrd="4" destOrd="0" parTransId="{6C507B78-A966-4BC3-A1ED-98B586FECB32}" sibTransId="{098E47CE-B69D-4536-9D6B-DCDAFE3094D3}"/>
    <dgm:cxn modelId="{F109C035-C0BE-49F0-BDD0-E06F479A04EB}" type="presOf" srcId="{BE23F15B-B8DA-44D1-B9DC-D4D5EE17653F}" destId="{5ECE043B-D544-41FB-991D-6DC516715EE9}" srcOrd="0" destOrd="0" presId="urn:microsoft.com/office/officeart/2005/8/layout/chevron1"/>
    <dgm:cxn modelId="{FBAC4409-48FC-4F21-8554-2E5827B76CF7}" srcId="{023B65BE-CB70-45B0-9385-AABE12061A55}" destId="{B19515D3-908D-4B14-904D-A8FB62ED574A}" srcOrd="3" destOrd="0" parTransId="{F17FC975-A5C3-4844-A235-81C1C8277F9D}" sibTransId="{3BF194BD-AFCD-49A2-8374-1AF866A1B7BB}"/>
    <dgm:cxn modelId="{3166771B-527B-478A-9A59-B139311AA15F}" type="presOf" srcId="{8ADB0B31-74D4-44A1-AE43-E158272A20DF}" destId="{F8F262A0-36C9-4718-A0A6-6279513973CB}" srcOrd="0" destOrd="0" presId="urn:microsoft.com/office/officeart/2005/8/layout/chevron1"/>
    <dgm:cxn modelId="{E68A27B9-17A0-4D43-A579-2B98B8F2537A}" srcId="{023B65BE-CB70-45B0-9385-AABE12061A55}" destId="{BC3D9CCF-AE2F-490B-AA8C-E047FBCFE444}" srcOrd="2" destOrd="0" parTransId="{4F16EA18-CFF4-4AC9-ABB6-DDC153F38D2F}" sibTransId="{D62F9A68-CF5D-4B55-BF39-C8904A46BDBD}"/>
    <dgm:cxn modelId="{2094B561-4EFE-44A9-B816-AEF835E41317}" type="presOf" srcId="{BC3D9CCF-AE2F-490B-AA8C-E047FBCFE444}" destId="{5211CCDF-2F2A-4C5C-92F4-BDBA3AC05B60}" srcOrd="0" destOrd="0" presId="urn:microsoft.com/office/officeart/2005/8/layout/chevron1"/>
    <dgm:cxn modelId="{FA7F0EDE-7FDF-4092-9B7C-54A58B4EE775}" type="presOf" srcId="{B19515D3-908D-4B14-904D-A8FB62ED574A}" destId="{C98D2A9C-E9CA-44FC-9608-5A2D7696515F}" srcOrd="0" destOrd="0" presId="urn:microsoft.com/office/officeart/2005/8/layout/chevron1"/>
    <dgm:cxn modelId="{CD1F6959-A27C-4B85-9468-5DA4D8DC8F2C}" srcId="{023B65BE-CB70-45B0-9385-AABE12061A55}" destId="{8ADB0B31-74D4-44A1-AE43-E158272A20DF}" srcOrd="1" destOrd="0" parTransId="{1D9E45B9-D537-48C0-BA71-3648173D74BA}" sibTransId="{7F9BBB2C-CBE0-4F0B-989E-A00BEC8A39D5}"/>
    <dgm:cxn modelId="{A45A1B65-70D0-4EDF-8B54-9832749BA09C}" srcId="{023B65BE-CB70-45B0-9385-AABE12061A55}" destId="{3F3315F2-B9ED-4B28-B8DB-7A5AA084F69A}" srcOrd="0" destOrd="0" parTransId="{DA46C57A-94E5-4C42-9027-11EBDC6F0B34}" sibTransId="{9DEE12BD-E12D-4D71-9E8D-F114660B30F0}"/>
    <dgm:cxn modelId="{8EB02EB7-FBB0-4AA5-86BE-F541F4E799EB}" type="presParOf" srcId="{8AE8C33F-D378-4786-B568-11A7B758D211}" destId="{6764E344-5337-4161-82F2-C0C79BEF53E5}" srcOrd="0" destOrd="0" presId="urn:microsoft.com/office/officeart/2005/8/layout/chevron1"/>
    <dgm:cxn modelId="{DA8FE609-5F8C-40F1-9B90-374A0B4D2816}" type="presParOf" srcId="{8AE8C33F-D378-4786-B568-11A7B758D211}" destId="{A077E7BD-32E8-42D1-89A8-EF6E2987E7E2}" srcOrd="1" destOrd="0" presId="urn:microsoft.com/office/officeart/2005/8/layout/chevron1"/>
    <dgm:cxn modelId="{D5F44711-A704-4D9B-B804-BB0737FF2B9D}" type="presParOf" srcId="{8AE8C33F-D378-4786-B568-11A7B758D211}" destId="{F8F262A0-36C9-4718-A0A6-6279513973CB}" srcOrd="2" destOrd="0" presId="urn:microsoft.com/office/officeart/2005/8/layout/chevron1"/>
    <dgm:cxn modelId="{8F75F8B2-9CD7-4DA4-84E1-8A2A4AB9E81B}" type="presParOf" srcId="{8AE8C33F-D378-4786-B568-11A7B758D211}" destId="{714175C0-5244-479D-8A48-A0281436A2FC}" srcOrd="3" destOrd="0" presId="urn:microsoft.com/office/officeart/2005/8/layout/chevron1"/>
    <dgm:cxn modelId="{0EF38833-7621-4E54-BBCD-557685AACDD6}" type="presParOf" srcId="{8AE8C33F-D378-4786-B568-11A7B758D211}" destId="{5211CCDF-2F2A-4C5C-92F4-BDBA3AC05B60}" srcOrd="4" destOrd="0" presId="urn:microsoft.com/office/officeart/2005/8/layout/chevron1"/>
    <dgm:cxn modelId="{A23129A7-424D-4C8C-9AF8-4CCC2B44442E}" type="presParOf" srcId="{8AE8C33F-D378-4786-B568-11A7B758D211}" destId="{4D4B7843-4086-41B8-AAF5-29D46C197532}" srcOrd="5" destOrd="0" presId="urn:microsoft.com/office/officeart/2005/8/layout/chevron1"/>
    <dgm:cxn modelId="{DCA56284-2420-4588-B645-87DB4D29C81F}" type="presParOf" srcId="{8AE8C33F-D378-4786-B568-11A7B758D211}" destId="{C98D2A9C-E9CA-44FC-9608-5A2D7696515F}" srcOrd="6" destOrd="0" presId="urn:microsoft.com/office/officeart/2005/8/layout/chevron1"/>
    <dgm:cxn modelId="{FB2F4729-3666-4E7A-AB83-1C60A4602EA0}" type="presParOf" srcId="{8AE8C33F-D378-4786-B568-11A7B758D211}" destId="{C3DC1246-B89E-402E-BFC7-145B90AC94A8}" srcOrd="7" destOrd="0" presId="urn:microsoft.com/office/officeart/2005/8/layout/chevron1"/>
    <dgm:cxn modelId="{B6F77E7E-3191-4CCB-BE4B-0CA7254FAB8D}" type="presParOf" srcId="{8AE8C33F-D378-4786-B568-11A7B758D211}" destId="{5ECE043B-D544-41FB-991D-6DC516715EE9}"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4E344-5337-4161-82F2-C0C79BEF53E5}">
      <dsp:nvSpPr>
        <dsp:cNvPr id="0" name=""/>
        <dsp:cNvSpPr/>
      </dsp:nvSpPr>
      <dsp:spPr>
        <a:xfrm>
          <a:off x="3502" y="844318"/>
          <a:ext cx="1302908" cy="521163"/>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Plan</a:t>
          </a:r>
          <a:endParaRPr lang="en-CA" sz="1100" kern="1200" dirty="0">
            <a:latin typeface="Arial" panose="020B0604020202020204" pitchFamily="34" charset="0"/>
            <a:cs typeface="Arial" panose="020B0604020202020204" pitchFamily="34" charset="0"/>
          </a:endParaRPr>
        </a:p>
      </dsp:txBody>
      <dsp:txXfrm>
        <a:off x="264084" y="844318"/>
        <a:ext cx="781745" cy="521163"/>
      </dsp:txXfrm>
    </dsp:sp>
    <dsp:sp modelId="{F8F262A0-36C9-4718-A0A6-6279513973CB}">
      <dsp:nvSpPr>
        <dsp:cNvPr id="0" name=""/>
        <dsp:cNvSpPr/>
      </dsp:nvSpPr>
      <dsp:spPr>
        <a:xfrm>
          <a:off x="1214713" y="844318"/>
          <a:ext cx="1302908" cy="521163"/>
        </a:xfrm>
        <a:prstGeom prst="chevron">
          <a:avLst/>
        </a:prstGeom>
        <a:solidFill>
          <a:schemeClr val="tx1">
            <a:lumMod val="50000"/>
          </a:schemeClr>
        </a:solidFill>
        <a:ln w="63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Pre-Award: Solicit</a:t>
          </a:r>
          <a:endParaRPr lang="en-CA" sz="1100" kern="1200" dirty="0">
            <a:latin typeface="Arial" panose="020B0604020202020204" pitchFamily="34" charset="0"/>
            <a:cs typeface="Arial" panose="020B0604020202020204" pitchFamily="34" charset="0"/>
          </a:endParaRPr>
        </a:p>
      </dsp:txBody>
      <dsp:txXfrm>
        <a:off x="1475295" y="844318"/>
        <a:ext cx="781745" cy="521163"/>
      </dsp:txXfrm>
    </dsp:sp>
    <dsp:sp modelId="{5211CCDF-2F2A-4C5C-92F4-BDBA3AC05B60}">
      <dsp:nvSpPr>
        <dsp:cNvPr id="0" name=""/>
        <dsp:cNvSpPr/>
      </dsp:nvSpPr>
      <dsp:spPr>
        <a:xfrm>
          <a:off x="2200010" y="844318"/>
          <a:ext cx="1302908" cy="521163"/>
        </a:xfrm>
        <a:prstGeom prst="chevron">
          <a:avLst/>
        </a:prstGeom>
        <a:solidFill>
          <a:schemeClr val="tx1">
            <a:lumMod val="50000"/>
          </a:schemeClr>
        </a:solidFill>
        <a:ln w="3175"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Pre-Award: Select and Negotiate</a:t>
          </a:r>
          <a:endParaRPr lang="en-CA" sz="1100" kern="1200" dirty="0">
            <a:latin typeface="Arial" panose="020B0604020202020204" pitchFamily="34" charset="0"/>
            <a:cs typeface="Arial" panose="020B0604020202020204" pitchFamily="34" charset="0"/>
          </a:endParaRPr>
        </a:p>
      </dsp:txBody>
      <dsp:txXfrm>
        <a:off x="2460592" y="844318"/>
        <a:ext cx="781745" cy="521163"/>
      </dsp:txXfrm>
    </dsp:sp>
    <dsp:sp modelId="{38A48F28-7BD8-41D6-9101-49289B00940F}">
      <dsp:nvSpPr>
        <dsp:cNvPr id="0" name=""/>
        <dsp:cNvSpPr/>
      </dsp:nvSpPr>
      <dsp:spPr>
        <a:xfrm>
          <a:off x="3412695" y="844318"/>
          <a:ext cx="1302908" cy="521163"/>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Award</a:t>
          </a:r>
          <a:endParaRPr lang="en-CA" sz="1100" kern="1200" dirty="0">
            <a:latin typeface="Arial" panose="020B0604020202020204" pitchFamily="34" charset="0"/>
            <a:cs typeface="Arial" panose="020B0604020202020204" pitchFamily="34" charset="0"/>
          </a:endParaRPr>
        </a:p>
      </dsp:txBody>
      <dsp:txXfrm>
        <a:off x="3673277" y="844318"/>
        <a:ext cx="781745" cy="521163"/>
      </dsp:txXfrm>
    </dsp:sp>
    <dsp:sp modelId="{291A7B9A-D008-4656-B2AC-99F6B0E95002}">
      <dsp:nvSpPr>
        <dsp:cNvPr id="0" name=""/>
        <dsp:cNvSpPr/>
      </dsp:nvSpPr>
      <dsp:spPr>
        <a:xfrm>
          <a:off x="4585648" y="844318"/>
          <a:ext cx="1302908" cy="521163"/>
        </a:xfrm>
        <a:prstGeom prst="chevron">
          <a:avLst/>
        </a:prstGeom>
        <a:solidFill>
          <a:schemeClr val="tx1">
            <a:lumMod val="50000"/>
          </a:schemeClr>
        </a:solidFill>
        <a:ln w="635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Administer and Manage</a:t>
          </a:r>
          <a:endParaRPr lang="en-CA" sz="1100" kern="1200" dirty="0">
            <a:latin typeface="Arial" panose="020B0604020202020204" pitchFamily="34" charset="0"/>
            <a:cs typeface="Arial" panose="020B0604020202020204" pitchFamily="34" charset="0"/>
          </a:endParaRPr>
        </a:p>
      </dsp:txBody>
      <dsp:txXfrm>
        <a:off x="4846230" y="844318"/>
        <a:ext cx="781745" cy="521163"/>
      </dsp:txXfrm>
    </dsp:sp>
    <dsp:sp modelId="{9BA6422D-6AFF-4871-AB75-FBF34CB7AEFF}">
      <dsp:nvSpPr>
        <dsp:cNvPr id="0" name=""/>
        <dsp:cNvSpPr/>
      </dsp:nvSpPr>
      <dsp:spPr>
        <a:xfrm>
          <a:off x="5570959" y="844318"/>
          <a:ext cx="1302908" cy="521163"/>
        </a:xfrm>
        <a:prstGeom prst="chevron">
          <a:avLst/>
        </a:prstGeom>
        <a:solidFill>
          <a:schemeClr val="tx1">
            <a:lumMod val="50000"/>
          </a:schemeClr>
        </a:solidFill>
        <a:ln w="3175" cap="flat" cmpd="sng" algn="ctr">
          <a:solidFill>
            <a:schemeClr val="bg1">
              <a:lumMod val="6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en-CA" sz="1100" kern="1200" dirty="0" smtClean="0">
              <a:latin typeface="Arial" panose="020B0604020202020204" pitchFamily="34" charset="0"/>
              <a:cs typeface="Arial" panose="020B0604020202020204" pitchFamily="34" charset="0"/>
            </a:rPr>
            <a:t>Close Out and Evaluate</a:t>
          </a:r>
          <a:endParaRPr lang="en-CA" sz="1100" kern="1200" dirty="0">
            <a:latin typeface="Arial" panose="020B0604020202020204" pitchFamily="34" charset="0"/>
            <a:cs typeface="Arial" panose="020B0604020202020204" pitchFamily="34" charset="0"/>
          </a:endParaRPr>
        </a:p>
      </dsp:txBody>
      <dsp:txXfrm>
        <a:off x="5831541" y="844318"/>
        <a:ext cx="781745" cy="521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883ED-4C2E-42FB-8C67-AA8CAF2D1753}">
      <dsp:nvSpPr>
        <dsp:cNvPr id="0" name=""/>
        <dsp:cNvSpPr/>
      </dsp:nvSpPr>
      <dsp:spPr>
        <a:xfrm>
          <a:off x="0" y="17115"/>
          <a:ext cx="790574" cy="47434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t>Low</a:t>
          </a:r>
          <a:endParaRPr lang="en-CA" sz="1600" kern="1200" dirty="0"/>
        </a:p>
      </dsp:txBody>
      <dsp:txXfrm>
        <a:off x="13893" y="31008"/>
        <a:ext cx="762788" cy="446558"/>
      </dsp:txXfrm>
    </dsp:sp>
    <dsp:sp modelId="{D347394C-6CA8-401D-939E-8B27805B5721}">
      <dsp:nvSpPr>
        <dsp:cNvPr id="0" name=""/>
        <dsp:cNvSpPr/>
      </dsp:nvSpPr>
      <dsp:spPr>
        <a:xfrm>
          <a:off x="869632" y="156256"/>
          <a:ext cx="167601" cy="196062"/>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869632" y="195468"/>
        <a:ext cx="117321" cy="117638"/>
      </dsp:txXfrm>
    </dsp:sp>
    <dsp:sp modelId="{3CC8772D-1A76-4313-8F2F-2C5B6EA36A33}">
      <dsp:nvSpPr>
        <dsp:cNvPr id="0" name=""/>
        <dsp:cNvSpPr/>
      </dsp:nvSpPr>
      <dsp:spPr>
        <a:xfrm>
          <a:off x="1106805" y="17115"/>
          <a:ext cx="790574" cy="474344"/>
        </a:xfrm>
        <a:prstGeom prst="roundRect">
          <a:avLst>
            <a:gd name="adj" fmla="val 1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t>High</a:t>
          </a:r>
          <a:endParaRPr lang="en-CA" sz="1600" kern="1200" dirty="0"/>
        </a:p>
      </dsp:txBody>
      <dsp:txXfrm>
        <a:off x="1120698" y="31008"/>
        <a:ext cx="762788" cy="446558"/>
      </dsp:txXfrm>
    </dsp:sp>
    <dsp:sp modelId="{1FEE2F81-2751-41CD-81D6-1D0A198D9F31}">
      <dsp:nvSpPr>
        <dsp:cNvPr id="0" name=""/>
        <dsp:cNvSpPr/>
      </dsp:nvSpPr>
      <dsp:spPr>
        <a:xfrm>
          <a:off x="1976437" y="156256"/>
          <a:ext cx="167601" cy="196062"/>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1976437" y="195468"/>
        <a:ext cx="117321" cy="117638"/>
      </dsp:txXfrm>
    </dsp:sp>
    <dsp:sp modelId="{1857B64F-21B2-45D4-B78D-F5953383F5A0}">
      <dsp:nvSpPr>
        <dsp:cNvPr id="0" name=""/>
        <dsp:cNvSpPr/>
      </dsp:nvSpPr>
      <dsp:spPr>
        <a:xfrm>
          <a:off x="2213610" y="17115"/>
          <a:ext cx="790574" cy="474344"/>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t>Low</a:t>
          </a:r>
          <a:endParaRPr lang="en-CA" sz="1600" kern="1200" dirty="0"/>
        </a:p>
      </dsp:txBody>
      <dsp:txXfrm>
        <a:off x="2227503" y="31008"/>
        <a:ext cx="762788" cy="446558"/>
      </dsp:txXfrm>
    </dsp:sp>
    <dsp:sp modelId="{650679CA-0EEA-4586-B83F-AFA77E1FE38F}">
      <dsp:nvSpPr>
        <dsp:cNvPr id="0" name=""/>
        <dsp:cNvSpPr/>
      </dsp:nvSpPr>
      <dsp:spPr>
        <a:xfrm>
          <a:off x="3083242" y="156256"/>
          <a:ext cx="167601" cy="196062"/>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3083242" y="195468"/>
        <a:ext cx="117321" cy="117638"/>
      </dsp:txXfrm>
    </dsp:sp>
    <dsp:sp modelId="{03B1A18B-4B91-452F-9698-A3CA5B8AFB88}">
      <dsp:nvSpPr>
        <dsp:cNvPr id="0" name=""/>
        <dsp:cNvSpPr/>
      </dsp:nvSpPr>
      <dsp:spPr>
        <a:xfrm>
          <a:off x="3320415" y="17115"/>
          <a:ext cx="790574" cy="474344"/>
        </a:xfrm>
        <a:prstGeom prst="roundRect">
          <a:avLst>
            <a:gd name="adj" fmla="val 1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t>High</a:t>
          </a:r>
          <a:endParaRPr lang="en-CA" sz="1600" kern="1200" dirty="0"/>
        </a:p>
      </dsp:txBody>
      <dsp:txXfrm>
        <a:off x="3334308" y="31008"/>
        <a:ext cx="762788" cy="446558"/>
      </dsp:txXfrm>
    </dsp:sp>
    <dsp:sp modelId="{35CEE0D4-8633-437C-A226-316E9BE9794D}">
      <dsp:nvSpPr>
        <dsp:cNvPr id="0" name=""/>
        <dsp:cNvSpPr/>
      </dsp:nvSpPr>
      <dsp:spPr>
        <a:xfrm>
          <a:off x="4190047" y="156256"/>
          <a:ext cx="167601" cy="196062"/>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CA" sz="900" kern="1200"/>
        </a:p>
      </dsp:txBody>
      <dsp:txXfrm>
        <a:off x="4190047" y="195468"/>
        <a:ext cx="117321" cy="117638"/>
      </dsp:txXfrm>
    </dsp:sp>
    <dsp:sp modelId="{1FFB88C2-729B-406E-B843-EB90116EDA87}">
      <dsp:nvSpPr>
        <dsp:cNvPr id="0" name=""/>
        <dsp:cNvSpPr/>
      </dsp:nvSpPr>
      <dsp:spPr>
        <a:xfrm>
          <a:off x="4427219" y="17115"/>
          <a:ext cx="790574" cy="474344"/>
        </a:xfrm>
        <a:prstGeom prst="roundRect">
          <a:avLst>
            <a:gd name="adj" fmla="val 10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Medium</a:t>
          </a:r>
          <a:endParaRPr lang="en-CA" sz="1400" kern="1200" dirty="0">
            <a:solidFill>
              <a:schemeClr val="accent1"/>
            </a:solidFill>
          </a:endParaRPr>
        </a:p>
      </dsp:txBody>
      <dsp:txXfrm>
        <a:off x="4441112" y="31008"/>
        <a:ext cx="762788" cy="446558"/>
      </dsp:txXfrm>
    </dsp:sp>
    <dsp:sp modelId="{8A0DDBCD-5EC4-4EBE-84D2-DE5E3560F56E}">
      <dsp:nvSpPr>
        <dsp:cNvPr id="0" name=""/>
        <dsp:cNvSpPr/>
      </dsp:nvSpPr>
      <dsp:spPr>
        <a:xfrm>
          <a:off x="5296852" y="156256"/>
          <a:ext cx="167601" cy="196062"/>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5296852" y="195468"/>
        <a:ext cx="117321" cy="117638"/>
      </dsp:txXfrm>
    </dsp:sp>
    <dsp:sp modelId="{11410105-3DCF-4D92-92E2-EECE38982BD2}">
      <dsp:nvSpPr>
        <dsp:cNvPr id="0" name=""/>
        <dsp:cNvSpPr/>
      </dsp:nvSpPr>
      <dsp:spPr>
        <a:xfrm>
          <a:off x="5534024" y="17115"/>
          <a:ext cx="790574" cy="474344"/>
        </a:xfrm>
        <a:prstGeom prst="roundRect">
          <a:avLst>
            <a:gd name="adj" fmla="val 10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Medium</a:t>
          </a:r>
          <a:endParaRPr lang="en-CA" sz="1400" kern="1200" dirty="0">
            <a:solidFill>
              <a:schemeClr val="accent1"/>
            </a:solidFill>
          </a:endParaRPr>
        </a:p>
      </dsp:txBody>
      <dsp:txXfrm>
        <a:off x="5547917" y="31008"/>
        <a:ext cx="762788" cy="4465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883ED-4C2E-42FB-8C67-AA8CAF2D1753}">
      <dsp:nvSpPr>
        <dsp:cNvPr id="0" name=""/>
        <dsp:cNvSpPr/>
      </dsp:nvSpPr>
      <dsp:spPr>
        <a:xfrm>
          <a:off x="3088" y="0"/>
          <a:ext cx="789802" cy="508575"/>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accent1"/>
              </a:solidFill>
            </a:rPr>
            <a:t>Low-Med</a:t>
          </a:r>
          <a:endParaRPr lang="en-CA" sz="1600" kern="1200" dirty="0">
            <a:solidFill>
              <a:schemeClr val="accent1"/>
            </a:solidFill>
          </a:endParaRPr>
        </a:p>
      </dsp:txBody>
      <dsp:txXfrm>
        <a:off x="17984" y="14896"/>
        <a:ext cx="760010" cy="478783"/>
      </dsp:txXfrm>
    </dsp:sp>
    <dsp:sp modelId="{D347394C-6CA8-401D-939E-8B27805B5721}">
      <dsp:nvSpPr>
        <dsp:cNvPr id="0" name=""/>
        <dsp:cNvSpPr/>
      </dsp:nvSpPr>
      <dsp:spPr>
        <a:xfrm>
          <a:off x="871871"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871871" y="195526"/>
        <a:ext cx="117207" cy="117523"/>
      </dsp:txXfrm>
    </dsp:sp>
    <dsp:sp modelId="{3CC8772D-1A76-4313-8F2F-2C5B6EA36A33}">
      <dsp:nvSpPr>
        <dsp:cNvPr id="0" name=""/>
        <dsp:cNvSpPr/>
      </dsp:nvSpPr>
      <dsp:spPr>
        <a:xfrm>
          <a:off x="1108812" y="0"/>
          <a:ext cx="789802" cy="508575"/>
        </a:xfrm>
        <a:prstGeom prst="roundRect">
          <a:avLst>
            <a:gd name="adj" fmla="val 10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Medium</a:t>
          </a:r>
          <a:endParaRPr lang="en-CA" sz="1400" kern="1200" dirty="0">
            <a:solidFill>
              <a:schemeClr val="accent1"/>
            </a:solidFill>
          </a:endParaRPr>
        </a:p>
      </dsp:txBody>
      <dsp:txXfrm>
        <a:off x="1123708" y="14896"/>
        <a:ext cx="760010" cy="478783"/>
      </dsp:txXfrm>
    </dsp:sp>
    <dsp:sp modelId="{1FEE2F81-2751-41CD-81D6-1D0A198D9F31}">
      <dsp:nvSpPr>
        <dsp:cNvPr id="0" name=""/>
        <dsp:cNvSpPr/>
      </dsp:nvSpPr>
      <dsp:spPr>
        <a:xfrm>
          <a:off x="1977595"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1977595" y="195526"/>
        <a:ext cx="117207" cy="117523"/>
      </dsp:txXfrm>
    </dsp:sp>
    <dsp:sp modelId="{1857B64F-21B2-45D4-B78D-F5953383F5A0}">
      <dsp:nvSpPr>
        <dsp:cNvPr id="0" name=""/>
        <dsp:cNvSpPr/>
      </dsp:nvSpPr>
      <dsp:spPr>
        <a:xfrm>
          <a:off x="2214536" y="0"/>
          <a:ext cx="789802" cy="508575"/>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bg1"/>
              </a:solidFill>
            </a:rPr>
            <a:t>Low</a:t>
          </a:r>
          <a:endParaRPr lang="en-CA" sz="1600" kern="1200" dirty="0">
            <a:solidFill>
              <a:schemeClr val="bg1"/>
            </a:solidFill>
          </a:endParaRPr>
        </a:p>
      </dsp:txBody>
      <dsp:txXfrm>
        <a:off x="2229432" y="14896"/>
        <a:ext cx="760010" cy="478783"/>
      </dsp:txXfrm>
    </dsp:sp>
    <dsp:sp modelId="{650679CA-0EEA-4586-B83F-AFA77E1FE38F}">
      <dsp:nvSpPr>
        <dsp:cNvPr id="0" name=""/>
        <dsp:cNvSpPr/>
      </dsp:nvSpPr>
      <dsp:spPr>
        <a:xfrm>
          <a:off x="3083319"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3083319" y="195526"/>
        <a:ext cx="117207" cy="117523"/>
      </dsp:txXfrm>
    </dsp:sp>
    <dsp:sp modelId="{189DAB2F-7429-4037-B1BA-479A97DD6079}">
      <dsp:nvSpPr>
        <dsp:cNvPr id="0" name=""/>
        <dsp:cNvSpPr/>
      </dsp:nvSpPr>
      <dsp:spPr>
        <a:xfrm>
          <a:off x="3320260" y="0"/>
          <a:ext cx="789802" cy="508575"/>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accent1"/>
              </a:solidFill>
            </a:rPr>
            <a:t>Low-Med</a:t>
          </a:r>
          <a:endParaRPr lang="en-CA" sz="1600" kern="1200" dirty="0">
            <a:solidFill>
              <a:schemeClr val="accent1"/>
            </a:solidFill>
          </a:endParaRPr>
        </a:p>
      </dsp:txBody>
      <dsp:txXfrm>
        <a:off x="3335156" y="14896"/>
        <a:ext cx="760010" cy="478783"/>
      </dsp:txXfrm>
    </dsp:sp>
    <dsp:sp modelId="{CB8B3BC6-6FE6-40EA-9AC1-2FC8F164315F}">
      <dsp:nvSpPr>
        <dsp:cNvPr id="0" name=""/>
        <dsp:cNvSpPr/>
      </dsp:nvSpPr>
      <dsp:spPr>
        <a:xfrm>
          <a:off x="4189043"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CA" sz="900" kern="1200"/>
        </a:p>
      </dsp:txBody>
      <dsp:txXfrm>
        <a:off x="4189043" y="195526"/>
        <a:ext cx="117207" cy="117523"/>
      </dsp:txXfrm>
    </dsp:sp>
    <dsp:sp modelId="{1FFB88C2-729B-406E-B843-EB90116EDA87}">
      <dsp:nvSpPr>
        <dsp:cNvPr id="0" name=""/>
        <dsp:cNvSpPr/>
      </dsp:nvSpPr>
      <dsp:spPr>
        <a:xfrm>
          <a:off x="4425984" y="0"/>
          <a:ext cx="789802" cy="508575"/>
        </a:xfrm>
        <a:prstGeom prst="roundRect">
          <a:avLst>
            <a:gd name="adj" fmla="val 10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Medium</a:t>
          </a:r>
          <a:endParaRPr lang="en-CA" sz="1400" kern="1200" dirty="0">
            <a:solidFill>
              <a:schemeClr val="accent1"/>
            </a:solidFill>
          </a:endParaRPr>
        </a:p>
      </dsp:txBody>
      <dsp:txXfrm>
        <a:off x="4440880" y="14896"/>
        <a:ext cx="760010" cy="478783"/>
      </dsp:txXfrm>
    </dsp:sp>
    <dsp:sp modelId="{8A0DDBCD-5EC4-4EBE-84D2-DE5E3560F56E}">
      <dsp:nvSpPr>
        <dsp:cNvPr id="0" name=""/>
        <dsp:cNvSpPr/>
      </dsp:nvSpPr>
      <dsp:spPr>
        <a:xfrm>
          <a:off x="5294767"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5294767" y="195526"/>
        <a:ext cx="117207" cy="117523"/>
      </dsp:txXfrm>
    </dsp:sp>
    <dsp:sp modelId="{11410105-3DCF-4D92-92E2-EECE38982BD2}">
      <dsp:nvSpPr>
        <dsp:cNvPr id="0" name=""/>
        <dsp:cNvSpPr/>
      </dsp:nvSpPr>
      <dsp:spPr>
        <a:xfrm>
          <a:off x="5531708" y="0"/>
          <a:ext cx="789802" cy="508575"/>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bg1"/>
              </a:solidFill>
            </a:rPr>
            <a:t>Low</a:t>
          </a:r>
          <a:endParaRPr lang="en-CA" sz="1400" kern="1200" dirty="0">
            <a:solidFill>
              <a:schemeClr val="bg1"/>
            </a:solidFill>
          </a:endParaRPr>
        </a:p>
      </dsp:txBody>
      <dsp:txXfrm>
        <a:off x="5546604" y="14896"/>
        <a:ext cx="760010" cy="4787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883ED-4C2E-42FB-8C67-AA8CAF2D1753}">
      <dsp:nvSpPr>
        <dsp:cNvPr id="0" name=""/>
        <dsp:cNvSpPr/>
      </dsp:nvSpPr>
      <dsp:spPr>
        <a:xfrm>
          <a:off x="3088" y="0"/>
          <a:ext cx="789802" cy="508575"/>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bg1"/>
              </a:solidFill>
            </a:rPr>
            <a:t>Low</a:t>
          </a:r>
          <a:endParaRPr lang="en-CA" sz="1600" kern="1200" dirty="0">
            <a:solidFill>
              <a:schemeClr val="bg1"/>
            </a:solidFill>
          </a:endParaRPr>
        </a:p>
      </dsp:txBody>
      <dsp:txXfrm>
        <a:off x="17984" y="14896"/>
        <a:ext cx="760010" cy="478783"/>
      </dsp:txXfrm>
    </dsp:sp>
    <dsp:sp modelId="{D347394C-6CA8-401D-939E-8B27805B5721}">
      <dsp:nvSpPr>
        <dsp:cNvPr id="0" name=""/>
        <dsp:cNvSpPr/>
      </dsp:nvSpPr>
      <dsp:spPr>
        <a:xfrm>
          <a:off x="871871"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871871" y="195526"/>
        <a:ext cx="117207" cy="117523"/>
      </dsp:txXfrm>
    </dsp:sp>
    <dsp:sp modelId="{3CC8772D-1A76-4313-8F2F-2C5B6EA36A33}">
      <dsp:nvSpPr>
        <dsp:cNvPr id="0" name=""/>
        <dsp:cNvSpPr/>
      </dsp:nvSpPr>
      <dsp:spPr>
        <a:xfrm>
          <a:off x="1108812" y="0"/>
          <a:ext cx="789802" cy="508575"/>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accent1"/>
              </a:solidFill>
            </a:rPr>
            <a:t>Low-Med</a:t>
          </a:r>
          <a:endParaRPr lang="en-CA" sz="1600" kern="1200" dirty="0">
            <a:solidFill>
              <a:schemeClr val="accent1"/>
            </a:solidFill>
          </a:endParaRPr>
        </a:p>
      </dsp:txBody>
      <dsp:txXfrm>
        <a:off x="1123708" y="14896"/>
        <a:ext cx="760010" cy="478783"/>
      </dsp:txXfrm>
    </dsp:sp>
    <dsp:sp modelId="{1FEE2F81-2751-41CD-81D6-1D0A198D9F31}">
      <dsp:nvSpPr>
        <dsp:cNvPr id="0" name=""/>
        <dsp:cNvSpPr/>
      </dsp:nvSpPr>
      <dsp:spPr>
        <a:xfrm>
          <a:off x="1977595"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1977595" y="195526"/>
        <a:ext cx="117207" cy="117523"/>
      </dsp:txXfrm>
    </dsp:sp>
    <dsp:sp modelId="{1857B64F-21B2-45D4-B78D-F5953383F5A0}">
      <dsp:nvSpPr>
        <dsp:cNvPr id="0" name=""/>
        <dsp:cNvSpPr/>
      </dsp:nvSpPr>
      <dsp:spPr>
        <a:xfrm>
          <a:off x="2214536" y="0"/>
          <a:ext cx="789802" cy="508575"/>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bg1"/>
              </a:solidFill>
            </a:rPr>
            <a:t>Low</a:t>
          </a:r>
          <a:endParaRPr lang="en-CA" sz="1600" kern="1200" dirty="0">
            <a:solidFill>
              <a:schemeClr val="bg1"/>
            </a:solidFill>
          </a:endParaRPr>
        </a:p>
      </dsp:txBody>
      <dsp:txXfrm>
        <a:off x="2229432" y="14896"/>
        <a:ext cx="760010" cy="478783"/>
      </dsp:txXfrm>
    </dsp:sp>
    <dsp:sp modelId="{650679CA-0EEA-4586-B83F-AFA77E1FE38F}">
      <dsp:nvSpPr>
        <dsp:cNvPr id="0" name=""/>
        <dsp:cNvSpPr/>
      </dsp:nvSpPr>
      <dsp:spPr>
        <a:xfrm>
          <a:off x="3083319"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CA" sz="800" kern="1200"/>
        </a:p>
      </dsp:txBody>
      <dsp:txXfrm>
        <a:off x="3083319" y="195526"/>
        <a:ext cx="117207" cy="117523"/>
      </dsp:txXfrm>
    </dsp:sp>
    <dsp:sp modelId="{94E95FB6-AE9B-445E-BAEB-E8A71381082E}">
      <dsp:nvSpPr>
        <dsp:cNvPr id="0" name=""/>
        <dsp:cNvSpPr/>
      </dsp:nvSpPr>
      <dsp:spPr>
        <a:xfrm>
          <a:off x="3320260" y="0"/>
          <a:ext cx="789802" cy="508575"/>
        </a:xfrm>
        <a:prstGeom prst="roundRect">
          <a:avLst>
            <a:gd name="adj" fmla="val 10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CA" sz="1500" kern="1200" dirty="0" smtClean="0">
              <a:solidFill>
                <a:schemeClr val="accent1"/>
              </a:solidFill>
            </a:rPr>
            <a:t>Medium</a:t>
          </a:r>
          <a:endParaRPr lang="en-CA" sz="1500" kern="1200" dirty="0">
            <a:solidFill>
              <a:schemeClr val="accent1"/>
            </a:solidFill>
          </a:endParaRPr>
        </a:p>
      </dsp:txBody>
      <dsp:txXfrm>
        <a:off x="3335156" y="14896"/>
        <a:ext cx="760010" cy="478783"/>
      </dsp:txXfrm>
    </dsp:sp>
    <dsp:sp modelId="{47207641-2A65-45A1-9D4B-D30ECEB349ED}">
      <dsp:nvSpPr>
        <dsp:cNvPr id="0" name=""/>
        <dsp:cNvSpPr/>
      </dsp:nvSpPr>
      <dsp:spPr>
        <a:xfrm>
          <a:off x="4189043"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CA" sz="900" kern="1200"/>
        </a:p>
      </dsp:txBody>
      <dsp:txXfrm>
        <a:off x="4189043" y="195526"/>
        <a:ext cx="117207" cy="117523"/>
      </dsp:txXfrm>
    </dsp:sp>
    <dsp:sp modelId="{2CDD533A-DA0A-4D35-B055-35A14488FD95}">
      <dsp:nvSpPr>
        <dsp:cNvPr id="0" name=""/>
        <dsp:cNvSpPr/>
      </dsp:nvSpPr>
      <dsp:spPr>
        <a:xfrm>
          <a:off x="4425984" y="0"/>
          <a:ext cx="789802" cy="508575"/>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dirty="0" smtClean="0">
              <a:solidFill>
                <a:schemeClr val="accent1"/>
              </a:solidFill>
            </a:rPr>
            <a:t>Low-Med</a:t>
          </a:r>
          <a:endParaRPr lang="en-CA" sz="1600" kern="1200" dirty="0">
            <a:solidFill>
              <a:schemeClr val="accent1"/>
            </a:solidFill>
          </a:endParaRPr>
        </a:p>
      </dsp:txBody>
      <dsp:txXfrm>
        <a:off x="4440880" y="14896"/>
        <a:ext cx="760010" cy="478783"/>
      </dsp:txXfrm>
    </dsp:sp>
    <dsp:sp modelId="{74866265-9EB9-4E83-A90E-49134E15C50F}">
      <dsp:nvSpPr>
        <dsp:cNvPr id="0" name=""/>
        <dsp:cNvSpPr/>
      </dsp:nvSpPr>
      <dsp:spPr>
        <a:xfrm>
          <a:off x="5294767" y="156352"/>
          <a:ext cx="167438" cy="195871"/>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CA" sz="900" kern="1200"/>
        </a:p>
      </dsp:txBody>
      <dsp:txXfrm>
        <a:off x="5294767" y="195526"/>
        <a:ext cx="117207" cy="117523"/>
      </dsp:txXfrm>
    </dsp:sp>
    <dsp:sp modelId="{11410105-3DCF-4D92-92E2-EECE38982BD2}">
      <dsp:nvSpPr>
        <dsp:cNvPr id="0" name=""/>
        <dsp:cNvSpPr/>
      </dsp:nvSpPr>
      <dsp:spPr>
        <a:xfrm>
          <a:off x="5531708" y="0"/>
          <a:ext cx="789802" cy="508575"/>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CA" sz="1400" kern="1200" dirty="0" smtClean="0">
              <a:solidFill>
                <a:schemeClr val="bg1"/>
              </a:solidFill>
            </a:rPr>
            <a:t>Low</a:t>
          </a:r>
          <a:endParaRPr lang="en-CA" sz="1400" kern="1200" dirty="0">
            <a:solidFill>
              <a:schemeClr val="bg1"/>
            </a:solidFill>
          </a:endParaRPr>
        </a:p>
      </dsp:txBody>
      <dsp:txXfrm>
        <a:off x="5546604" y="14896"/>
        <a:ext cx="760010" cy="4787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4E344-5337-4161-82F2-C0C79BEF53E5}">
      <dsp:nvSpPr>
        <dsp:cNvPr id="0" name=""/>
        <dsp:cNvSpPr/>
      </dsp:nvSpPr>
      <dsp:spPr>
        <a:xfrm>
          <a:off x="3671" y="819430"/>
          <a:ext cx="1427346" cy="570938"/>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CA" sz="1600" kern="1200" dirty="0" smtClean="0">
              <a:latin typeface="Arial" panose="020B0604020202020204" pitchFamily="34" charset="0"/>
              <a:cs typeface="Arial" panose="020B0604020202020204" pitchFamily="34" charset="0"/>
            </a:rPr>
            <a:t>Plan</a:t>
          </a:r>
          <a:endParaRPr lang="en-CA" sz="1600" kern="1200" dirty="0">
            <a:latin typeface="Arial" panose="020B0604020202020204" pitchFamily="34" charset="0"/>
            <a:cs typeface="Arial" panose="020B0604020202020204" pitchFamily="34" charset="0"/>
          </a:endParaRPr>
        </a:p>
      </dsp:txBody>
      <dsp:txXfrm>
        <a:off x="289140" y="819430"/>
        <a:ext cx="856408" cy="570938"/>
      </dsp:txXfrm>
    </dsp:sp>
    <dsp:sp modelId="{F8F262A0-36C9-4718-A0A6-6279513973CB}">
      <dsp:nvSpPr>
        <dsp:cNvPr id="0" name=""/>
        <dsp:cNvSpPr/>
      </dsp:nvSpPr>
      <dsp:spPr>
        <a:xfrm>
          <a:off x="1288283" y="819430"/>
          <a:ext cx="1427346" cy="570938"/>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CA" sz="1600" kern="1200" dirty="0" smtClean="0">
              <a:latin typeface="Arial" panose="020B0604020202020204" pitchFamily="34" charset="0"/>
              <a:cs typeface="Arial" panose="020B0604020202020204" pitchFamily="34" charset="0"/>
            </a:rPr>
            <a:t>Pre-Award</a:t>
          </a:r>
          <a:endParaRPr lang="en-CA" sz="1600" kern="1200" dirty="0">
            <a:latin typeface="Arial" panose="020B0604020202020204" pitchFamily="34" charset="0"/>
            <a:cs typeface="Arial" panose="020B0604020202020204" pitchFamily="34" charset="0"/>
          </a:endParaRPr>
        </a:p>
      </dsp:txBody>
      <dsp:txXfrm>
        <a:off x="1573752" y="819430"/>
        <a:ext cx="856408" cy="570938"/>
      </dsp:txXfrm>
    </dsp:sp>
    <dsp:sp modelId="{5211CCDF-2F2A-4C5C-92F4-BDBA3AC05B60}">
      <dsp:nvSpPr>
        <dsp:cNvPr id="0" name=""/>
        <dsp:cNvSpPr/>
      </dsp:nvSpPr>
      <dsp:spPr>
        <a:xfrm>
          <a:off x="2572895" y="819430"/>
          <a:ext cx="1427346" cy="570938"/>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CA" sz="1600" kern="1200" dirty="0" smtClean="0">
              <a:latin typeface="Arial" panose="020B0604020202020204" pitchFamily="34" charset="0"/>
              <a:cs typeface="Arial" panose="020B0604020202020204" pitchFamily="34" charset="0"/>
            </a:rPr>
            <a:t>Award</a:t>
          </a:r>
          <a:endParaRPr lang="en-CA" sz="1600" kern="1200" dirty="0">
            <a:latin typeface="Arial" panose="020B0604020202020204" pitchFamily="34" charset="0"/>
            <a:cs typeface="Arial" panose="020B0604020202020204" pitchFamily="34" charset="0"/>
          </a:endParaRPr>
        </a:p>
      </dsp:txBody>
      <dsp:txXfrm>
        <a:off x="2858364" y="819430"/>
        <a:ext cx="856408" cy="570938"/>
      </dsp:txXfrm>
    </dsp:sp>
    <dsp:sp modelId="{C98D2A9C-E9CA-44FC-9608-5A2D7696515F}">
      <dsp:nvSpPr>
        <dsp:cNvPr id="0" name=""/>
        <dsp:cNvSpPr/>
      </dsp:nvSpPr>
      <dsp:spPr>
        <a:xfrm>
          <a:off x="3857507" y="819430"/>
          <a:ext cx="1427346" cy="570938"/>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CA" sz="1200" kern="1200" dirty="0" smtClean="0">
              <a:latin typeface="Arial" panose="020B0604020202020204" pitchFamily="34" charset="0"/>
              <a:cs typeface="Arial" panose="020B0604020202020204" pitchFamily="34" charset="0"/>
            </a:rPr>
            <a:t>Administer and Monitor</a:t>
          </a:r>
          <a:endParaRPr lang="en-CA" sz="1200" kern="1200" dirty="0">
            <a:latin typeface="Arial" panose="020B0604020202020204" pitchFamily="34" charset="0"/>
            <a:cs typeface="Arial" panose="020B0604020202020204" pitchFamily="34" charset="0"/>
          </a:endParaRPr>
        </a:p>
      </dsp:txBody>
      <dsp:txXfrm>
        <a:off x="4142976" y="819430"/>
        <a:ext cx="856408" cy="570938"/>
      </dsp:txXfrm>
    </dsp:sp>
    <dsp:sp modelId="{5ECE043B-D544-41FB-991D-6DC516715EE9}">
      <dsp:nvSpPr>
        <dsp:cNvPr id="0" name=""/>
        <dsp:cNvSpPr/>
      </dsp:nvSpPr>
      <dsp:spPr>
        <a:xfrm>
          <a:off x="5142119" y="819430"/>
          <a:ext cx="1430601" cy="570938"/>
        </a:xfrm>
        <a:prstGeom prst="chevron">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CA" sz="1200" kern="1200" dirty="0" smtClean="0">
              <a:latin typeface="Arial" panose="020B0604020202020204" pitchFamily="34" charset="0"/>
              <a:cs typeface="Arial" panose="020B0604020202020204" pitchFamily="34" charset="0"/>
            </a:rPr>
            <a:t>Close Out and Evaluate</a:t>
          </a:r>
          <a:endParaRPr lang="en-CA" sz="1200" kern="1200" dirty="0">
            <a:latin typeface="Arial" panose="020B0604020202020204" pitchFamily="34" charset="0"/>
            <a:cs typeface="Arial" panose="020B0604020202020204" pitchFamily="34" charset="0"/>
          </a:endParaRPr>
        </a:p>
      </dsp:txBody>
      <dsp:txXfrm>
        <a:off x="5427588" y="819430"/>
        <a:ext cx="859663" cy="57093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12920016-9A7D-4A31-B134-C88F6C797FD8}" type="datetimeFigureOut">
              <a:rPr lang="en-CA" smtClean="0"/>
              <a:pPr/>
              <a:t>2014-07-30</a:t>
            </a:fld>
            <a:endParaRPr lang="en-CA"/>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CE08CA7-5199-43DB-A31D-053C99E4CB9E}" type="slidenum">
              <a:rPr lang="en-CA" smtClean="0"/>
              <a:pPr/>
              <a:t>‹#›</a:t>
            </a:fld>
            <a:endParaRPr lang="en-CA"/>
          </a:p>
        </p:txBody>
      </p:sp>
    </p:spTree>
    <p:extLst>
      <p:ext uri="{BB962C8B-B14F-4D97-AF65-F5344CB8AC3E}">
        <p14:creationId xmlns:p14="http://schemas.microsoft.com/office/powerpoint/2010/main" val="507830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80B0696-00F0-401F-957A-E05A7D22EFC1}" type="datetimeFigureOut">
              <a:rPr lang="en-CA" smtClean="0"/>
              <a:pPr/>
              <a:t>2014-07-30</a:t>
            </a:fld>
            <a:endParaRPr lang="en-C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3C48BC7-F663-4AC1-8DA3-7D457F6E7FF3}" type="slidenum">
              <a:rPr lang="en-CA" smtClean="0"/>
              <a:pPr/>
              <a:t>‹#›</a:t>
            </a:fld>
            <a:endParaRPr lang="en-CA"/>
          </a:p>
        </p:txBody>
      </p:sp>
    </p:spTree>
    <p:extLst>
      <p:ext uri="{BB962C8B-B14F-4D97-AF65-F5344CB8AC3E}">
        <p14:creationId xmlns:p14="http://schemas.microsoft.com/office/powerpoint/2010/main" val="1926471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96CDD1-D328-46B7-8E8B-BC63C6E677F1}" type="datetime1">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9E1C3E-AACA-41C7-802B-D7A732DDB78B}" type="datetime1">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6B0468-3B2B-4863-BC03-46E037F2E292}" type="datetime1">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7C2938-A59B-4068-B5F3-7D4307A025A5}" type="datetime1">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FF7533-106D-4A6F-8083-B2BDCFB117A0}" type="datetime1">
              <a:rPr lang="en-US" smtClean="0"/>
              <a:pPr/>
              <a:t>7/30/2014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BEA152-5F0E-4736-86F8-69BD662968BD}" type="datetime1">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CFE583-D3D0-4511-8258-EB0F20FD9797}" type="datetime1">
              <a:rPr lang="en-US" smtClean="0"/>
              <a:pPr/>
              <a:t>7/30/2014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DE838A-03D8-46E1-9A71-3B75D0530915}" type="datetime1">
              <a:rPr lang="en-US" smtClean="0"/>
              <a:pPr/>
              <a:t>7/30/2014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AF31F0-B383-42F5-8F0E-BD0CC72FD290}" type="datetime1">
              <a:rPr lang="en-US" smtClean="0"/>
              <a:pPr/>
              <a:t>7/30/2014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8DFF6B-9363-41CF-B5EF-32A1C2C1FE4B}" type="datetime1">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C1DB2-FBA1-4A98-8486-B2F408128F69}" type="datetime1">
              <a:rPr lang="en-US" smtClean="0"/>
              <a:pPr/>
              <a:t>7/30/2014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9E8C3-4600-4BD7-8799-C4BEF79939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SSBC_PPT_LBS_Content _1.tif"/>
          <p:cNvPicPr>
            <a:picLocks noChangeAspect="1"/>
          </p:cNvPicPr>
          <p:nvPr userDrawn="1"/>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3352800" y="274638"/>
            <a:ext cx="53340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74E266-E51E-4488-A619-4B3005274057}" type="datetime1">
              <a:rPr lang="en-US" smtClean="0"/>
              <a:pPr/>
              <a:t>7/30/2014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9E8C3-4600-4BD7-8799-C4BEF79939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200" kern="1200">
          <a:solidFill>
            <a:schemeClr val="tx1"/>
          </a:solidFill>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Diagram 29"/>
          <p:cNvGraphicFramePr/>
          <p:nvPr>
            <p:extLst>
              <p:ext uri="{D42A27DB-BD31-4B8C-83A1-F6EECF244321}">
                <p14:modId xmlns:p14="http://schemas.microsoft.com/office/powerpoint/2010/main" val="740121446"/>
              </p:ext>
            </p:extLst>
          </p:nvPr>
        </p:nvGraphicFramePr>
        <p:xfrm>
          <a:off x="990600" y="2971800"/>
          <a:ext cx="7173000" cy="220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2"/>
          <p:cNvSpPr txBox="1">
            <a:spLocks/>
          </p:cNvSpPr>
          <p:nvPr/>
        </p:nvSpPr>
        <p:spPr>
          <a:xfrm>
            <a:off x="381000" y="1189037"/>
            <a:ext cx="8458200" cy="4830763"/>
          </a:xfrm>
          <a:prstGeom prst="rect">
            <a:avLst/>
          </a:prstGeom>
        </p:spPr>
        <p:txBody>
          <a:bodyPr/>
          <a:lstStyle/>
          <a:p>
            <a:pPr marL="442913" lvl="0" indent="-442913">
              <a:spcBef>
                <a:spcPct val="20000"/>
              </a:spcBef>
              <a:defRPr/>
            </a:pPr>
            <a:r>
              <a:rPr lang="en-CA" sz="2400" b="1" dirty="0" smtClean="0"/>
              <a:t>3. </a:t>
            </a:r>
            <a:r>
              <a:rPr lang="en-US" sz="2400" b="1" dirty="0" smtClean="0"/>
              <a:t>Focus is not always applied to the parts of the procurement lifecycle that add maximum value</a:t>
            </a:r>
            <a:endParaRPr lang="en-CA" sz="2400" b="1"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CA" sz="24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5" name="Straight Connector 24"/>
          <p:cNvCxnSpPr/>
          <p:nvPr/>
        </p:nvCxnSpPr>
        <p:spPr>
          <a:xfrm>
            <a:off x="1287440" y="2133600"/>
            <a:ext cx="0" cy="1524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295400" y="3657600"/>
            <a:ext cx="6632848"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6200" y="2514600"/>
            <a:ext cx="1295400" cy="954107"/>
          </a:xfrm>
          <a:prstGeom prst="rect">
            <a:avLst/>
          </a:prstGeom>
          <a:noFill/>
        </p:spPr>
        <p:txBody>
          <a:bodyPr wrap="square" rtlCol="0">
            <a:spAutoFit/>
          </a:bodyPr>
          <a:lstStyle/>
          <a:p>
            <a:pPr algn="ctr"/>
            <a:r>
              <a:rPr lang="en-CA" sz="1400" dirty="0" smtClean="0">
                <a:latin typeface="Arial" panose="020B0604020202020204" pitchFamily="34" charset="0"/>
                <a:cs typeface="Arial" panose="020B0604020202020204" pitchFamily="34" charset="0"/>
              </a:rPr>
              <a:t>Potential value in terms of cost-quality-time</a:t>
            </a:r>
            <a:endParaRPr lang="en-CA" sz="1400" dirty="0">
              <a:latin typeface="Arial" panose="020B0604020202020204" pitchFamily="34" charset="0"/>
              <a:cs typeface="Arial" panose="020B0604020202020204" pitchFamily="34" charset="0"/>
            </a:endParaRPr>
          </a:p>
        </p:txBody>
      </p:sp>
      <p:graphicFrame>
        <p:nvGraphicFramePr>
          <p:cNvPr id="31" name="Diagram 30"/>
          <p:cNvGraphicFramePr/>
          <p:nvPr/>
        </p:nvGraphicFramePr>
        <p:xfrm>
          <a:off x="1298848" y="4495799"/>
          <a:ext cx="6324600" cy="5085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3" name="TextBox 32"/>
          <p:cNvSpPr txBox="1"/>
          <p:nvPr/>
        </p:nvSpPr>
        <p:spPr>
          <a:xfrm>
            <a:off x="7775848" y="4569023"/>
            <a:ext cx="1215752" cy="307777"/>
          </a:xfrm>
          <a:prstGeom prst="rect">
            <a:avLst/>
          </a:prstGeom>
          <a:noFill/>
        </p:spPr>
        <p:txBody>
          <a:bodyPr wrap="square" rtlCol="0">
            <a:spAutoFit/>
          </a:bodyPr>
          <a:lstStyle/>
          <a:p>
            <a:r>
              <a:rPr lang="en-CA" sz="1400" b="1" dirty="0" smtClean="0"/>
              <a:t>Governance</a:t>
            </a:r>
            <a:endParaRPr lang="en-CA" sz="1400" b="1" dirty="0"/>
          </a:p>
        </p:txBody>
      </p:sp>
      <p:graphicFrame>
        <p:nvGraphicFramePr>
          <p:cNvPr id="39" name="Diagram 38"/>
          <p:cNvGraphicFramePr/>
          <p:nvPr/>
        </p:nvGraphicFramePr>
        <p:xfrm>
          <a:off x="1298848" y="5739824"/>
          <a:ext cx="6324600" cy="50857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41" name="TextBox 40"/>
          <p:cNvSpPr txBox="1"/>
          <p:nvPr/>
        </p:nvSpPr>
        <p:spPr>
          <a:xfrm>
            <a:off x="7772400" y="5725180"/>
            <a:ext cx="1215752" cy="523220"/>
          </a:xfrm>
          <a:prstGeom prst="rect">
            <a:avLst/>
          </a:prstGeom>
          <a:noFill/>
        </p:spPr>
        <p:txBody>
          <a:bodyPr wrap="square" rtlCol="0">
            <a:spAutoFit/>
          </a:bodyPr>
          <a:lstStyle/>
          <a:p>
            <a:r>
              <a:rPr lang="en-CA" sz="1400" b="1" dirty="0" smtClean="0"/>
              <a:t>Tools and Practice</a:t>
            </a:r>
            <a:endParaRPr lang="en-CA" sz="1400" b="1" dirty="0"/>
          </a:p>
        </p:txBody>
      </p:sp>
      <p:sp>
        <p:nvSpPr>
          <p:cNvPr id="47" name="TextBox 46"/>
          <p:cNvSpPr txBox="1"/>
          <p:nvPr/>
        </p:nvSpPr>
        <p:spPr>
          <a:xfrm>
            <a:off x="76200" y="4671536"/>
            <a:ext cx="1295400" cy="954107"/>
          </a:xfrm>
          <a:prstGeom prst="rect">
            <a:avLst/>
          </a:prstGeom>
          <a:noFill/>
        </p:spPr>
        <p:txBody>
          <a:bodyPr wrap="square" rtlCol="0">
            <a:spAutoFit/>
          </a:bodyPr>
          <a:lstStyle/>
          <a:p>
            <a:pPr algn="ctr"/>
            <a:r>
              <a:rPr lang="en-CA" sz="1400" dirty="0" smtClean="0"/>
              <a:t>Maturity levels vary at each stage in the lifecycle</a:t>
            </a:r>
            <a:endParaRPr lang="en-CA" sz="1400" dirty="0"/>
          </a:p>
        </p:txBody>
      </p:sp>
      <p:graphicFrame>
        <p:nvGraphicFramePr>
          <p:cNvPr id="19" name="Diagram 18"/>
          <p:cNvGraphicFramePr/>
          <p:nvPr/>
        </p:nvGraphicFramePr>
        <p:xfrm>
          <a:off x="1295400" y="5105399"/>
          <a:ext cx="6324600" cy="50857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20" name="TextBox 19"/>
          <p:cNvSpPr txBox="1"/>
          <p:nvPr/>
        </p:nvSpPr>
        <p:spPr>
          <a:xfrm>
            <a:off x="7768952" y="5115580"/>
            <a:ext cx="1215752" cy="523220"/>
          </a:xfrm>
          <a:prstGeom prst="rect">
            <a:avLst/>
          </a:prstGeom>
          <a:noFill/>
        </p:spPr>
        <p:txBody>
          <a:bodyPr wrap="square" rtlCol="0">
            <a:spAutoFit/>
          </a:bodyPr>
          <a:lstStyle/>
          <a:p>
            <a:r>
              <a:rPr lang="en-CA" sz="1400" b="1" dirty="0" smtClean="0"/>
              <a:t>Human Resources</a:t>
            </a:r>
            <a:endParaRPr lang="en-CA" sz="1400" b="1" dirty="0"/>
          </a:p>
        </p:txBody>
      </p:sp>
      <p:sp>
        <p:nvSpPr>
          <p:cNvPr id="21" name="Slide Number Placeholder 20"/>
          <p:cNvSpPr>
            <a:spLocks noGrp="1"/>
          </p:cNvSpPr>
          <p:nvPr>
            <p:ph type="sldNum" sz="quarter" idx="12"/>
          </p:nvPr>
        </p:nvSpPr>
        <p:spPr/>
        <p:txBody>
          <a:bodyPr/>
          <a:lstStyle/>
          <a:p>
            <a:fld id="{C3C9E8C3-4600-4BD7-8799-C4BEF799392B}" type="slidenum">
              <a:rPr lang="en-US" smtClean="0"/>
              <a:pPr/>
              <a:t>1</a:t>
            </a:fld>
            <a:endParaRPr lang="en-US"/>
          </a:p>
        </p:txBody>
      </p:sp>
      <p:sp>
        <p:nvSpPr>
          <p:cNvPr id="24" name="Rectangle 23"/>
          <p:cNvSpPr/>
          <p:nvPr/>
        </p:nvSpPr>
        <p:spPr>
          <a:xfrm>
            <a:off x="3810000" y="420469"/>
            <a:ext cx="4800600" cy="646331"/>
          </a:xfrm>
          <a:prstGeom prst="rect">
            <a:avLst/>
          </a:prstGeom>
        </p:spPr>
        <p:txBody>
          <a:bodyPr wrap="square">
            <a:spAutoFit/>
          </a:bodyPr>
          <a:lstStyle/>
          <a:p>
            <a:r>
              <a:rPr lang="en-CA" sz="3600" b="1" dirty="0" smtClean="0"/>
              <a:t>Problem Statement</a:t>
            </a:r>
            <a:endParaRPr lang="en-CA" sz="3600" b="1" dirty="0"/>
          </a:p>
        </p:txBody>
      </p:sp>
      <p:sp>
        <p:nvSpPr>
          <p:cNvPr id="34" name="Freeform 33"/>
          <p:cNvSpPr/>
          <p:nvPr/>
        </p:nvSpPr>
        <p:spPr>
          <a:xfrm>
            <a:off x="1310185" y="2133600"/>
            <a:ext cx="6469039" cy="1433014"/>
          </a:xfrm>
          <a:custGeom>
            <a:avLst/>
            <a:gdLst>
              <a:gd name="connsiteX0" fmla="*/ 0 w 6469039"/>
              <a:gd name="connsiteY0" fmla="*/ 0 h 1433014"/>
              <a:gd name="connsiteX1" fmla="*/ 1323833 w 6469039"/>
              <a:gd name="connsiteY1" fmla="*/ 1282889 h 1433014"/>
              <a:gd name="connsiteX2" fmla="*/ 2606722 w 6469039"/>
              <a:gd name="connsiteY2" fmla="*/ 900752 h 1433014"/>
              <a:gd name="connsiteX3" fmla="*/ 3589361 w 6469039"/>
              <a:gd name="connsiteY3" fmla="*/ 1241946 h 1433014"/>
              <a:gd name="connsiteX4" fmla="*/ 6469039 w 6469039"/>
              <a:gd name="connsiteY4" fmla="*/ 1364776 h 1433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9039" h="1433014">
                <a:moveTo>
                  <a:pt x="0" y="0"/>
                </a:moveTo>
                <a:cubicBezTo>
                  <a:pt x="444690" y="566382"/>
                  <a:pt x="889380" y="1132764"/>
                  <a:pt x="1323833" y="1282889"/>
                </a:cubicBezTo>
                <a:cubicBezTo>
                  <a:pt x="1758286" y="1433014"/>
                  <a:pt x="2229134" y="907576"/>
                  <a:pt x="2606722" y="900752"/>
                </a:cubicBezTo>
                <a:cubicBezTo>
                  <a:pt x="2984310" y="893928"/>
                  <a:pt x="2945642" y="1164609"/>
                  <a:pt x="3589361" y="1241946"/>
                </a:cubicBezTo>
                <a:cubicBezTo>
                  <a:pt x="4233081" y="1319283"/>
                  <a:pt x="5351060" y="1342029"/>
                  <a:pt x="6469039" y="136477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3800" y="420469"/>
            <a:ext cx="4953000" cy="646331"/>
          </a:xfrm>
          <a:prstGeom prst="rect">
            <a:avLst/>
          </a:prstGeom>
        </p:spPr>
        <p:txBody>
          <a:bodyPr wrap="square">
            <a:spAutoFit/>
          </a:bodyPr>
          <a:lstStyle/>
          <a:p>
            <a:r>
              <a:rPr lang="en-CA" sz="3600" b="1" dirty="0" smtClean="0"/>
              <a:t>What is Procurement?</a:t>
            </a:r>
            <a:endParaRPr lang="en-CA" sz="3600" b="1" dirty="0"/>
          </a:p>
        </p:txBody>
      </p:sp>
      <p:graphicFrame>
        <p:nvGraphicFramePr>
          <p:cNvPr id="3" name="Diagram 2"/>
          <p:cNvGraphicFramePr/>
          <p:nvPr>
            <p:extLst>
              <p:ext uri="{D42A27DB-BD31-4B8C-83A1-F6EECF244321}">
                <p14:modId xmlns:p14="http://schemas.microsoft.com/office/powerpoint/2010/main" val="3416492198"/>
              </p:ext>
            </p:extLst>
          </p:nvPr>
        </p:nvGraphicFramePr>
        <p:xfrm>
          <a:off x="976952" y="1676400"/>
          <a:ext cx="6576392" cy="220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Elbow Connector 8"/>
          <p:cNvCxnSpPr/>
          <p:nvPr/>
        </p:nvCxnSpPr>
        <p:spPr>
          <a:xfrm rot="10800000">
            <a:off x="1600200" y="2168856"/>
            <a:ext cx="5867400" cy="570384"/>
          </a:xfrm>
          <a:prstGeom prst="bentConnector3">
            <a:avLst>
              <a:gd name="adj1" fmla="val -2336"/>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600200" y="2168856"/>
            <a:ext cx="0" cy="2695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90600" y="3225721"/>
            <a:ext cx="1730644" cy="504372"/>
            <a:chOff x="1605" y="819109"/>
            <a:chExt cx="1428952" cy="571580"/>
          </a:xfrm>
          <a:solidFill>
            <a:schemeClr val="accent5">
              <a:lumMod val="40000"/>
              <a:lumOff val="60000"/>
            </a:schemeClr>
          </a:solidFill>
        </p:grpSpPr>
        <p:sp>
          <p:nvSpPr>
            <p:cNvPr id="11" name="Chevron 10"/>
            <p:cNvSpPr/>
            <p:nvPr/>
          </p:nvSpPr>
          <p:spPr>
            <a:xfrm>
              <a:off x="1605" y="819109"/>
              <a:ext cx="1428952" cy="571580"/>
            </a:xfrm>
            <a:prstGeom prst="chevron">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Chevron 4"/>
            <p:cNvSpPr/>
            <p:nvPr/>
          </p:nvSpPr>
          <p:spPr>
            <a:xfrm>
              <a:off x="287395" y="819109"/>
              <a:ext cx="857372" cy="57158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CA" sz="1600" kern="1200" dirty="0" smtClean="0">
                  <a:solidFill>
                    <a:schemeClr val="accent1"/>
                  </a:solidFill>
                </a:rPr>
                <a:t>Plan</a:t>
              </a:r>
              <a:endParaRPr lang="en-CA" sz="1600" kern="1200" dirty="0">
                <a:solidFill>
                  <a:schemeClr val="accent1"/>
                </a:solidFill>
              </a:endParaRPr>
            </a:p>
          </p:txBody>
        </p:sp>
      </p:grpSp>
      <p:grpSp>
        <p:nvGrpSpPr>
          <p:cNvPr id="17" name="Group 16"/>
          <p:cNvGrpSpPr/>
          <p:nvPr/>
        </p:nvGrpSpPr>
        <p:grpSpPr>
          <a:xfrm>
            <a:off x="993708" y="3810000"/>
            <a:ext cx="1730644" cy="504372"/>
            <a:chOff x="1605" y="819109"/>
            <a:chExt cx="1428952" cy="571580"/>
          </a:xfrm>
          <a:solidFill>
            <a:schemeClr val="accent5">
              <a:lumMod val="40000"/>
              <a:lumOff val="60000"/>
            </a:schemeClr>
          </a:solidFill>
        </p:grpSpPr>
        <p:sp>
          <p:nvSpPr>
            <p:cNvPr id="18" name="Chevron 17"/>
            <p:cNvSpPr/>
            <p:nvPr/>
          </p:nvSpPr>
          <p:spPr>
            <a:xfrm>
              <a:off x="1605" y="819109"/>
              <a:ext cx="1428952" cy="571580"/>
            </a:xfrm>
            <a:prstGeom prst="chevron">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Chevron 4"/>
            <p:cNvSpPr/>
            <p:nvPr/>
          </p:nvSpPr>
          <p:spPr>
            <a:xfrm>
              <a:off x="287395" y="819109"/>
              <a:ext cx="857372" cy="57158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CA" sz="1600" kern="1200" dirty="0" smtClean="0">
                  <a:solidFill>
                    <a:schemeClr val="accent1"/>
                  </a:solidFill>
                </a:rPr>
                <a:t>Pre-Award</a:t>
              </a:r>
              <a:endParaRPr lang="en-CA" sz="1600" kern="1200" dirty="0">
                <a:solidFill>
                  <a:schemeClr val="accent1"/>
                </a:solidFill>
              </a:endParaRPr>
            </a:p>
          </p:txBody>
        </p:sp>
      </p:grpSp>
      <p:grpSp>
        <p:nvGrpSpPr>
          <p:cNvPr id="20" name="Group 19"/>
          <p:cNvGrpSpPr/>
          <p:nvPr/>
        </p:nvGrpSpPr>
        <p:grpSpPr>
          <a:xfrm>
            <a:off x="993708" y="4448628"/>
            <a:ext cx="1730644" cy="504372"/>
            <a:chOff x="1605" y="819109"/>
            <a:chExt cx="1428952" cy="571580"/>
          </a:xfrm>
          <a:solidFill>
            <a:schemeClr val="accent5">
              <a:lumMod val="40000"/>
              <a:lumOff val="60000"/>
            </a:schemeClr>
          </a:solidFill>
        </p:grpSpPr>
        <p:sp>
          <p:nvSpPr>
            <p:cNvPr id="21" name="Chevron 20"/>
            <p:cNvSpPr/>
            <p:nvPr/>
          </p:nvSpPr>
          <p:spPr>
            <a:xfrm>
              <a:off x="1605" y="819109"/>
              <a:ext cx="1428952" cy="571580"/>
            </a:xfrm>
            <a:prstGeom prst="chevron">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Chevron 4"/>
            <p:cNvSpPr/>
            <p:nvPr/>
          </p:nvSpPr>
          <p:spPr>
            <a:xfrm>
              <a:off x="287395" y="819109"/>
              <a:ext cx="857372" cy="57158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CA" sz="1600" kern="1200" dirty="0" smtClean="0">
                  <a:solidFill>
                    <a:schemeClr val="accent1"/>
                  </a:solidFill>
                </a:rPr>
                <a:t>Award</a:t>
              </a:r>
              <a:endParaRPr lang="en-CA" sz="1600" kern="1200" dirty="0">
                <a:solidFill>
                  <a:schemeClr val="accent1"/>
                </a:solidFill>
              </a:endParaRPr>
            </a:p>
          </p:txBody>
        </p:sp>
      </p:grpSp>
      <p:grpSp>
        <p:nvGrpSpPr>
          <p:cNvPr id="23" name="Group 22"/>
          <p:cNvGrpSpPr/>
          <p:nvPr/>
        </p:nvGrpSpPr>
        <p:grpSpPr>
          <a:xfrm>
            <a:off x="993708" y="5591628"/>
            <a:ext cx="1730644" cy="504372"/>
            <a:chOff x="1605" y="819109"/>
            <a:chExt cx="1428952" cy="571580"/>
          </a:xfrm>
          <a:solidFill>
            <a:schemeClr val="accent5">
              <a:lumMod val="40000"/>
              <a:lumOff val="60000"/>
            </a:schemeClr>
          </a:solidFill>
        </p:grpSpPr>
        <p:sp>
          <p:nvSpPr>
            <p:cNvPr id="24" name="Chevron 23"/>
            <p:cNvSpPr/>
            <p:nvPr/>
          </p:nvSpPr>
          <p:spPr>
            <a:xfrm>
              <a:off x="1605" y="819109"/>
              <a:ext cx="1428952" cy="571580"/>
            </a:xfrm>
            <a:prstGeom prst="chevron">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Chevron 4"/>
            <p:cNvSpPr/>
            <p:nvPr/>
          </p:nvSpPr>
          <p:spPr>
            <a:xfrm>
              <a:off x="287395" y="819109"/>
              <a:ext cx="857372" cy="57158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Close Out and Evaluate</a:t>
              </a:r>
              <a:endParaRPr lang="en-CA" sz="1400" kern="1200" dirty="0">
                <a:solidFill>
                  <a:schemeClr val="accent1"/>
                </a:solidFill>
              </a:endParaRPr>
            </a:p>
          </p:txBody>
        </p:sp>
      </p:grpSp>
      <p:sp>
        <p:nvSpPr>
          <p:cNvPr id="41" name="TextBox 40"/>
          <p:cNvSpPr txBox="1"/>
          <p:nvPr/>
        </p:nvSpPr>
        <p:spPr>
          <a:xfrm>
            <a:off x="2721244" y="3210580"/>
            <a:ext cx="5791200" cy="523220"/>
          </a:xfrm>
          <a:prstGeom prst="rect">
            <a:avLst/>
          </a:prstGeom>
          <a:noFill/>
        </p:spPr>
        <p:txBody>
          <a:bodyPr wrap="square" rtlCol="0">
            <a:spAutoFit/>
          </a:bodyPr>
          <a:lstStyle/>
          <a:p>
            <a:r>
              <a:rPr lang="en-CA" sz="1400" dirty="0" smtClean="0"/>
              <a:t>Assess internal requirements, available budgets, industry trends, etc. and create documents such as feasibility studies, cost benefit analyses and/or business cases.</a:t>
            </a:r>
            <a:endParaRPr lang="en-CA" sz="1400" dirty="0"/>
          </a:p>
        </p:txBody>
      </p:sp>
      <p:sp>
        <p:nvSpPr>
          <p:cNvPr id="42" name="TextBox 41"/>
          <p:cNvSpPr txBox="1"/>
          <p:nvPr/>
        </p:nvSpPr>
        <p:spPr>
          <a:xfrm>
            <a:off x="2743200" y="3680936"/>
            <a:ext cx="5486400" cy="738664"/>
          </a:xfrm>
          <a:prstGeom prst="rect">
            <a:avLst/>
          </a:prstGeom>
          <a:noFill/>
        </p:spPr>
        <p:txBody>
          <a:bodyPr wrap="square" rtlCol="0">
            <a:spAutoFit/>
          </a:bodyPr>
          <a:lstStyle/>
          <a:p>
            <a:r>
              <a:rPr lang="en-CA" sz="1400" dirty="0" smtClean="0"/>
              <a:t>The appropriate solicitation method is issued (ITQ, ITT, RFP, RFQ, etc), documents are prepared and submitted by vendors, and offers are evaluated. Includes negotiation of major deliverables, timelines and costs.</a:t>
            </a:r>
            <a:endParaRPr lang="en-CA" sz="1400" dirty="0"/>
          </a:p>
        </p:txBody>
      </p:sp>
      <p:sp>
        <p:nvSpPr>
          <p:cNvPr id="43" name="TextBox 42"/>
          <p:cNvSpPr txBox="1"/>
          <p:nvPr/>
        </p:nvSpPr>
        <p:spPr>
          <a:xfrm>
            <a:off x="2743200" y="4378981"/>
            <a:ext cx="5791200" cy="523220"/>
          </a:xfrm>
          <a:prstGeom prst="rect">
            <a:avLst/>
          </a:prstGeom>
          <a:noFill/>
        </p:spPr>
        <p:txBody>
          <a:bodyPr wrap="square" rtlCol="0">
            <a:spAutoFit/>
          </a:bodyPr>
          <a:lstStyle/>
          <a:p>
            <a:r>
              <a:rPr lang="en-CA" sz="1400" dirty="0" smtClean="0"/>
              <a:t>The requesting organization reviews and discusses terms of agreement with successful vendor(s) and enters into a binding contract signed by both parties.</a:t>
            </a:r>
            <a:endParaRPr lang="en-CA" sz="1400" dirty="0"/>
          </a:p>
        </p:txBody>
      </p:sp>
      <p:sp>
        <p:nvSpPr>
          <p:cNvPr id="44" name="TextBox 43"/>
          <p:cNvSpPr txBox="1"/>
          <p:nvPr/>
        </p:nvSpPr>
        <p:spPr>
          <a:xfrm>
            <a:off x="2743200" y="4913293"/>
            <a:ext cx="5562600" cy="954107"/>
          </a:xfrm>
          <a:prstGeom prst="rect">
            <a:avLst/>
          </a:prstGeom>
          <a:noFill/>
        </p:spPr>
        <p:txBody>
          <a:bodyPr wrap="square" rtlCol="0">
            <a:spAutoFit/>
          </a:bodyPr>
          <a:lstStyle/>
          <a:p>
            <a:r>
              <a:rPr lang="en-CA" sz="1400" dirty="0" smtClean="0"/>
              <a:t>Goods and services are provided, payments are received by vendors. Includes change management, issues, performance management and reporting. Determine overall contract results, formulate future requirements, record contractor performance and that of the contract management team.</a:t>
            </a:r>
          </a:p>
        </p:txBody>
      </p:sp>
      <p:sp>
        <p:nvSpPr>
          <p:cNvPr id="29" name="Slide Number Placeholder 28"/>
          <p:cNvSpPr>
            <a:spLocks noGrp="1"/>
          </p:cNvSpPr>
          <p:nvPr>
            <p:ph type="sldNum" sz="quarter" idx="12"/>
          </p:nvPr>
        </p:nvSpPr>
        <p:spPr/>
        <p:txBody>
          <a:bodyPr/>
          <a:lstStyle/>
          <a:p>
            <a:fld id="{C3C9E8C3-4600-4BD7-8799-C4BEF799392B}" type="slidenum">
              <a:rPr lang="en-US" smtClean="0"/>
              <a:pPr/>
              <a:t>2</a:t>
            </a:fld>
            <a:endParaRPr lang="en-US"/>
          </a:p>
        </p:txBody>
      </p:sp>
      <p:sp>
        <p:nvSpPr>
          <p:cNvPr id="30" name="TextBox 29"/>
          <p:cNvSpPr txBox="1"/>
          <p:nvPr/>
        </p:nvSpPr>
        <p:spPr>
          <a:xfrm>
            <a:off x="381000" y="1411069"/>
            <a:ext cx="8305800" cy="646331"/>
          </a:xfrm>
          <a:prstGeom prst="rect">
            <a:avLst/>
          </a:prstGeom>
          <a:noFill/>
        </p:spPr>
        <p:txBody>
          <a:bodyPr wrap="square" rtlCol="0">
            <a:spAutoFit/>
          </a:bodyPr>
          <a:lstStyle/>
          <a:p>
            <a:r>
              <a:rPr lang="en-CA" b="1" dirty="0" smtClean="0"/>
              <a:t>Procurement: All phases of the process to engage external entities in the exchange of taxpayer funding for goods and services through a contractual arrangement</a:t>
            </a:r>
            <a:endParaRPr lang="en-CA" b="1" dirty="0"/>
          </a:p>
        </p:txBody>
      </p:sp>
      <p:grpSp>
        <p:nvGrpSpPr>
          <p:cNvPr id="26" name="Group 25"/>
          <p:cNvGrpSpPr/>
          <p:nvPr/>
        </p:nvGrpSpPr>
        <p:grpSpPr>
          <a:xfrm>
            <a:off x="990600" y="5058228"/>
            <a:ext cx="1730644" cy="504372"/>
            <a:chOff x="1605" y="819109"/>
            <a:chExt cx="1428952" cy="571580"/>
          </a:xfrm>
          <a:solidFill>
            <a:schemeClr val="accent5">
              <a:lumMod val="40000"/>
              <a:lumOff val="60000"/>
            </a:schemeClr>
          </a:solidFill>
        </p:grpSpPr>
        <p:sp>
          <p:nvSpPr>
            <p:cNvPr id="27" name="Chevron 26"/>
            <p:cNvSpPr/>
            <p:nvPr/>
          </p:nvSpPr>
          <p:spPr>
            <a:xfrm>
              <a:off x="1605" y="819109"/>
              <a:ext cx="1428952" cy="571580"/>
            </a:xfrm>
            <a:prstGeom prst="chevron">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8" name="Chevron 4"/>
            <p:cNvSpPr/>
            <p:nvPr/>
          </p:nvSpPr>
          <p:spPr>
            <a:xfrm>
              <a:off x="287395" y="819109"/>
              <a:ext cx="857372" cy="571580"/>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CA" sz="1400" kern="1200" dirty="0" smtClean="0">
                  <a:solidFill>
                    <a:schemeClr val="accent1"/>
                  </a:solidFill>
                </a:rPr>
                <a:t>Administer and Monitor</a:t>
              </a:r>
              <a:endParaRPr lang="en-CA" sz="1400" kern="1200" dirty="0">
                <a:solidFill>
                  <a:schemeClr val="accent1"/>
                </a:solidFil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371600"/>
            <a:ext cx="8458200" cy="830997"/>
          </a:xfrm>
          <a:prstGeom prst="rect">
            <a:avLst/>
          </a:prstGeom>
        </p:spPr>
        <p:txBody>
          <a:bodyPr wrap="square">
            <a:spAutoFit/>
          </a:bodyPr>
          <a:lstStyle/>
          <a:p>
            <a:pPr marL="457200" indent="-457200">
              <a:spcBef>
                <a:spcPct val="20000"/>
              </a:spcBef>
              <a:defRPr/>
            </a:pPr>
            <a:r>
              <a:rPr lang="en-CA" sz="2400" b="1" dirty="0" smtClean="0"/>
              <a:t>1. Government is not achieving best value due to disconnected roles and responsibilities in procurement</a:t>
            </a:r>
          </a:p>
        </p:txBody>
      </p:sp>
      <p:sp>
        <p:nvSpPr>
          <p:cNvPr id="9" name="Rectangle 8"/>
          <p:cNvSpPr/>
          <p:nvPr/>
        </p:nvSpPr>
        <p:spPr>
          <a:xfrm>
            <a:off x="3810000" y="420469"/>
            <a:ext cx="4800600" cy="646331"/>
          </a:xfrm>
          <a:prstGeom prst="rect">
            <a:avLst/>
          </a:prstGeom>
        </p:spPr>
        <p:txBody>
          <a:bodyPr wrap="square">
            <a:spAutoFit/>
          </a:bodyPr>
          <a:lstStyle/>
          <a:p>
            <a:r>
              <a:rPr lang="en-CA" sz="3600" b="1" dirty="0" smtClean="0"/>
              <a:t>Problem Statement</a:t>
            </a:r>
            <a:endParaRPr lang="en-CA" sz="3600" b="1" dirty="0"/>
          </a:p>
        </p:txBody>
      </p:sp>
      <p:sp>
        <p:nvSpPr>
          <p:cNvPr id="15" name="TextBox 14"/>
          <p:cNvSpPr txBox="1"/>
          <p:nvPr/>
        </p:nvSpPr>
        <p:spPr>
          <a:xfrm>
            <a:off x="152400" y="2286000"/>
            <a:ext cx="2057400" cy="3816429"/>
          </a:xfrm>
          <a:prstGeom prst="rect">
            <a:avLst/>
          </a:prstGeom>
          <a:noFill/>
        </p:spPr>
        <p:txBody>
          <a:bodyPr wrap="square" rtlCol="0">
            <a:spAutoFit/>
          </a:bodyPr>
          <a:lstStyle/>
          <a:p>
            <a:r>
              <a:rPr lang="en-CA" sz="1400" dirty="0" smtClean="0">
                <a:solidFill>
                  <a:schemeClr val="accent4">
                    <a:lumMod val="25000"/>
                  </a:schemeClr>
                </a:solidFill>
              </a:rPr>
              <a:t>Many groups involved </a:t>
            </a:r>
          </a:p>
          <a:p>
            <a:r>
              <a:rPr lang="en-CA" sz="1400" dirty="0" smtClean="0">
                <a:solidFill>
                  <a:schemeClr val="accent4">
                    <a:lumMod val="25000"/>
                  </a:schemeClr>
                </a:solidFill>
              </a:rPr>
              <a:t>in various phases of procurement...</a:t>
            </a:r>
          </a:p>
          <a:p>
            <a:endParaRPr lang="en-CA" sz="1600" b="1" dirty="0" smtClean="0"/>
          </a:p>
          <a:p>
            <a:r>
              <a:rPr lang="en-CA" sz="1600" b="1" dirty="0" smtClean="0"/>
              <a:t>Characterized by:</a:t>
            </a:r>
          </a:p>
          <a:p>
            <a:pPr>
              <a:buFont typeface="Arial" pitchFamily="34" charset="0"/>
              <a:buChar char="•"/>
            </a:pPr>
            <a:r>
              <a:rPr lang="en-CA" sz="1400" dirty="0" smtClean="0"/>
              <a:t> Mixed centralized/ decentralized model</a:t>
            </a:r>
          </a:p>
          <a:p>
            <a:pPr>
              <a:buFont typeface="Arial" pitchFamily="34" charset="0"/>
              <a:buChar char="•"/>
            </a:pPr>
            <a:r>
              <a:rPr lang="en-CA" sz="1400" dirty="0" smtClean="0"/>
              <a:t> Independence</a:t>
            </a:r>
          </a:p>
          <a:p>
            <a:pPr>
              <a:buFont typeface="Arial" pitchFamily="34" charset="0"/>
              <a:buChar char="•"/>
            </a:pPr>
            <a:r>
              <a:rPr lang="en-CA" sz="1400" dirty="0" smtClean="0"/>
              <a:t> Varied interests</a:t>
            </a:r>
          </a:p>
          <a:p>
            <a:pPr>
              <a:buFont typeface="Arial" pitchFamily="34" charset="0"/>
              <a:buChar char="•"/>
            </a:pPr>
            <a:r>
              <a:rPr lang="en-CA" sz="1400" dirty="0" smtClean="0"/>
              <a:t> Varied practices</a:t>
            </a:r>
          </a:p>
          <a:p>
            <a:pPr>
              <a:buFont typeface="Arial" pitchFamily="34" charset="0"/>
              <a:buChar char="•"/>
            </a:pPr>
            <a:r>
              <a:rPr lang="en-CA" sz="1400" dirty="0" smtClean="0"/>
              <a:t> Duplication</a:t>
            </a:r>
          </a:p>
          <a:p>
            <a:pPr>
              <a:buFont typeface="Arial" pitchFamily="34" charset="0"/>
              <a:buChar char="•"/>
            </a:pPr>
            <a:r>
              <a:rPr lang="en-CA" sz="1400" dirty="0" smtClean="0"/>
              <a:t> Lack of sharing</a:t>
            </a:r>
          </a:p>
          <a:p>
            <a:pPr>
              <a:buFont typeface="Arial" pitchFamily="34" charset="0"/>
              <a:buChar char="•"/>
            </a:pPr>
            <a:r>
              <a:rPr lang="en-CA" sz="1400" dirty="0" smtClean="0"/>
              <a:t> Lack of visibility</a:t>
            </a:r>
          </a:p>
          <a:p>
            <a:pPr>
              <a:buFont typeface="Arial" pitchFamily="34" charset="0"/>
              <a:buChar char="•"/>
            </a:pPr>
            <a:r>
              <a:rPr lang="en-CA" sz="1400" dirty="0" smtClean="0"/>
              <a:t> Lack of collaboration</a:t>
            </a:r>
          </a:p>
          <a:p>
            <a:pPr>
              <a:buFont typeface="Arial" pitchFamily="34" charset="0"/>
              <a:buChar char="•"/>
            </a:pPr>
            <a:r>
              <a:rPr lang="en-CA" sz="1400" dirty="0" smtClean="0"/>
              <a:t> Reactive rather than strategic responses</a:t>
            </a:r>
          </a:p>
          <a:p>
            <a:pPr>
              <a:buFont typeface="Arial" pitchFamily="34" charset="0"/>
              <a:buChar char="•"/>
            </a:pPr>
            <a:r>
              <a:rPr lang="en-CA" sz="1400" dirty="0" smtClean="0"/>
              <a:t> Culture of constraint</a:t>
            </a:r>
            <a:endParaRPr lang="en-CA" sz="1400" dirty="0"/>
          </a:p>
        </p:txBody>
      </p:sp>
      <p:sp>
        <p:nvSpPr>
          <p:cNvPr id="6" name="Slide Number Placeholder 5"/>
          <p:cNvSpPr>
            <a:spLocks noGrp="1"/>
          </p:cNvSpPr>
          <p:nvPr>
            <p:ph type="sldNum" sz="quarter" idx="12"/>
          </p:nvPr>
        </p:nvSpPr>
        <p:spPr/>
        <p:txBody>
          <a:bodyPr/>
          <a:lstStyle/>
          <a:p>
            <a:fld id="{C3C9E8C3-4600-4BD7-8799-C4BEF799392B}" type="slidenum">
              <a:rPr lang="en-US" smtClean="0"/>
              <a:pPr/>
              <a:t>3</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119313" y="2271713"/>
            <a:ext cx="6490032" cy="3900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SBC_LBS_ppt template">
  <a:themeElements>
    <a:clrScheme name="SSBC palette">
      <a:dk1>
        <a:srgbClr val="234075"/>
      </a:dk1>
      <a:lt1>
        <a:srgbClr val="FFFFFF"/>
      </a:lt1>
      <a:dk2>
        <a:srgbClr val="657A9F"/>
      </a:dk2>
      <a:lt2>
        <a:srgbClr val="E3A82B"/>
      </a:lt2>
      <a:accent1>
        <a:srgbClr val="000000"/>
      </a:accent1>
      <a:accent2>
        <a:srgbClr val="D6DAEA"/>
      </a:accent2>
      <a:accent3>
        <a:srgbClr val="E5CEAE"/>
      </a:accent3>
      <a:accent4>
        <a:srgbClr val="D8E3B7"/>
      </a:accent4>
      <a:accent5>
        <a:srgbClr val="2F3C67"/>
      </a:accent5>
      <a:accent6>
        <a:srgbClr val="ECE206"/>
      </a:accent6>
      <a:hlink>
        <a:srgbClr val="0000FF"/>
      </a:hlink>
      <a:folHlink>
        <a:srgbClr val="800080"/>
      </a:folHlink>
    </a:clrScheme>
    <a:fontScheme name="SSBC fonts">
      <a:majorFont>
        <a:latin typeface="Calibri"/>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3E98AFEEF47DA4F914B95D8996F93B3" ma:contentTypeVersion="0" ma:contentTypeDescription="Create a new document." ma:contentTypeScope="" ma:versionID="51cf9261109ec8af2ef2e344422a662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631763-8E04-43B9-9D89-211F0B32C249}">
  <ds:schemaRefs>
    <ds:schemaRef ds:uri="http://schemas.microsoft.com/sharepoint/v3/contenttype/forms"/>
  </ds:schemaRefs>
</ds:datastoreItem>
</file>

<file path=customXml/itemProps2.xml><?xml version="1.0" encoding="utf-8"?>
<ds:datastoreItem xmlns:ds="http://schemas.openxmlformats.org/officeDocument/2006/customXml" ds:itemID="{4C547C87-6F33-4962-A058-E562246742D9}">
  <ds:schemaRefs>
    <ds:schemaRef ds:uri="http://schemas.microsoft.com/office/2006/documentManagement/types"/>
    <ds:schemaRef ds:uri="http://purl.org/dc/elements/1.1/"/>
    <ds:schemaRef ds:uri="http://purl.org/dc/dcmitype/"/>
    <ds:schemaRef ds:uri="http://schemas.openxmlformats.org/package/2006/metadata/core-properties"/>
    <ds:schemaRef ds:uri="http://schemas.microsoft.com/office/infopath/2007/PartnerControls"/>
    <ds:schemaRef ds:uri="http://www.w3.org/XML/1998/namespace"/>
    <ds:schemaRef ds:uri="http://purl.org/dc/terms/"/>
    <ds:schemaRef ds:uri="http://schemas.microsoft.com/office/2006/metadata/properties"/>
  </ds:schemaRefs>
</ds:datastoreItem>
</file>

<file path=customXml/itemProps3.xml><?xml version="1.0" encoding="utf-8"?>
<ds:datastoreItem xmlns:ds="http://schemas.openxmlformats.org/officeDocument/2006/customXml" ds:itemID="{EDC963DD-3997-4A5E-AE3A-4013FAEB8F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SSBC_LBS_ppt template</Template>
  <TotalTime>4229</TotalTime>
  <Words>330</Words>
  <Application>Microsoft Office PowerPoint</Application>
  <PresentationFormat>On-screen Show (4:3)</PresentationFormat>
  <Paragraphs>66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SSBC_LBS_ppt template</vt:lpstr>
      <vt:lpstr>PowerPoint Presentation</vt:lpstr>
      <vt:lpstr>PowerPoint Presentation</vt:lpstr>
      <vt:lpstr>PowerPoint Presentation</vt:lpstr>
    </vt:vector>
  </TitlesOfParts>
  <Company>Queen's Printer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Brooke Hayes</dc:creator>
  <cp:lastModifiedBy>Hayes, Brooke MTIC:EX</cp:lastModifiedBy>
  <cp:revision>177</cp:revision>
  <dcterms:created xsi:type="dcterms:W3CDTF">2012-09-19T21:46:54Z</dcterms:created>
  <dcterms:modified xsi:type="dcterms:W3CDTF">2014-07-30T17:10:06Z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0x010100C3E98AFEEF47DA4F914B95D8996F93B3</vt:lpwstr>
  </property>
</Properties>
</file>