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</c:v>
                </c:pt>
                <c:pt idx="2">
                  <c:v>4</c:v>
                </c:pt>
                <c:pt idx="3">
                  <c:v>20</c:v>
                </c:pt>
              </c:numCache>
            </c:numRef>
          </c:val>
        </c:ser>
        <c:dLbls>
          <c:showVal val="1"/>
        </c:dLbls>
        <c:gapWidth val="75"/>
        <c:axId val="44539264"/>
        <c:axId val="58524800"/>
      </c:barChart>
      <c:catAx>
        <c:axId val="44539264"/>
        <c:scaling>
          <c:orientation val="minMax"/>
        </c:scaling>
        <c:axPos val="b"/>
        <c:numFmt formatCode="General" sourceLinked="1"/>
        <c:majorTickMark val="none"/>
        <c:tickLblPos val="nextTo"/>
        <c:crossAx val="58524800"/>
        <c:crosses val="autoZero"/>
        <c:auto val="1"/>
        <c:lblAlgn val="ctr"/>
        <c:lblOffset val="100"/>
      </c:catAx>
      <c:valAx>
        <c:axId val="5852480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445392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3195659570331492E-2"/>
          <c:y val="0.14580852737859318"/>
          <c:w val="0.91211298240497718"/>
          <c:h val="0.7904923217445654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</c:v>
                </c:pt>
                <c:pt idx="2">
                  <c:v>4</c:v>
                </c:pt>
                <c:pt idx="3">
                  <c:v>20</c:v>
                </c:pt>
              </c:numCache>
            </c:numRef>
          </c:val>
        </c:ser>
        <c:axId val="71356800"/>
        <c:axId val="75107712"/>
      </c:barChart>
      <c:catAx>
        <c:axId val="71356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Dodge</a:t>
                </a:r>
                <a:r>
                  <a:rPr lang="en-US" baseline="0" dirty="0" err="1" smtClean="0"/>
                  <a:t>ball</a:t>
                </a:r>
                <a:r>
                  <a:rPr lang="en-US" baseline="0" dirty="0" smtClean="0"/>
                  <a:t>                Basketball                       T-Ball               Floor Hockey </a:t>
                </a:r>
              </a:p>
            </c:rich>
          </c:tx>
          <c:layout/>
        </c:title>
        <c:numFmt formatCode="General" sourceLinked="1"/>
        <c:tickLblPos val="nextTo"/>
        <c:crossAx val="75107712"/>
        <c:crosses val="autoZero"/>
        <c:auto val="1"/>
        <c:lblAlgn val="ctr"/>
        <c:lblOffset val="100"/>
      </c:catAx>
      <c:valAx>
        <c:axId val="75107712"/>
        <c:scaling>
          <c:orientation val="minMax"/>
        </c:scaling>
        <c:axPos val="l"/>
        <c:majorGridlines/>
        <c:numFmt formatCode="General" sourceLinked="1"/>
        <c:tickLblPos val="nextTo"/>
        <c:crossAx val="713568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0.12963</cdr:x>
      <cdr:y>0.92599</cdr:y>
    </cdr:from>
    <cdr:to>
      <cdr:x>0.9537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6800" y="4190999"/>
          <a:ext cx="6781800" cy="3349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CCDE3-8811-4AA1-BD2D-E0541197CB10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8A772-625A-4BA6-8E8B-EA2084643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this graph about?</a:t>
            </a:r>
            <a:br>
              <a:rPr lang="en-US" dirty="0" smtClean="0"/>
            </a:br>
            <a:r>
              <a:rPr lang="en-US" sz="1600" i="1" dirty="0" smtClean="0"/>
              <a:t>What is missing? What would help us understand it?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game in P.E.?</a:t>
            </a:r>
            <a:endParaRPr lang="en-US" dirty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is this graph about? What is missing? What would help us understand it?</vt:lpstr>
      <vt:lpstr>What is your favourite game in P.E.?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this graph about? What is missing? What would help us understand it?</dc:title>
  <dc:creator>jdeboice</dc:creator>
  <cp:lastModifiedBy>jdeboice</cp:lastModifiedBy>
  <cp:revision>2</cp:revision>
  <dcterms:created xsi:type="dcterms:W3CDTF">2011-07-07T19:44:59Z</dcterms:created>
  <dcterms:modified xsi:type="dcterms:W3CDTF">2011-07-12T17:55:41Z</dcterms:modified>
</cp:coreProperties>
</file>