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10"/>
  </p:notesMasterIdLst>
  <p:sldIdLst>
    <p:sldId id="571" r:id="rId2"/>
    <p:sldId id="576" r:id="rId3"/>
    <p:sldId id="577" r:id="rId4"/>
    <p:sldId id="583" r:id="rId5"/>
    <p:sldId id="579" r:id="rId6"/>
    <p:sldId id="580" r:id="rId7"/>
    <p:sldId id="581" r:id="rId8"/>
    <p:sldId id="58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9E8F4"/>
    <a:srgbClr val="6C366B"/>
    <a:srgbClr val="2B8895"/>
    <a:srgbClr val="002060"/>
    <a:srgbClr val="BD4807"/>
    <a:srgbClr val="007F50"/>
    <a:srgbClr val="0E6862"/>
    <a:srgbClr val="F76615"/>
    <a:srgbClr val="1F497F"/>
    <a:srgbClr val="17ABA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35" autoAdjust="0"/>
    <p:restoredTop sz="96645" autoAdjust="0"/>
  </p:normalViewPr>
  <p:slideViewPr>
    <p:cSldViewPr snapToGrid="0" snapToObjects="1">
      <p:cViewPr varScale="1">
        <p:scale>
          <a:sx n="110" d="100"/>
          <a:sy n="110" d="100"/>
        </p:scale>
        <p:origin x="420" y="96"/>
      </p:cViewPr>
      <p:guideLst/>
    </p:cSldViewPr>
  </p:slideViewPr>
  <p:outlineViewPr>
    <p:cViewPr>
      <p:scale>
        <a:sx n="33" d="100"/>
        <a:sy n="33" d="100"/>
      </p:scale>
      <p:origin x="0" y="-2754"/>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CCBC99-68BD-4E62-B64C-AAE6CD33272B}"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CA"/>
        </a:p>
      </dgm:t>
    </dgm:pt>
    <dgm:pt modelId="{211641BD-25F9-40D7-9783-D570BA5BC43F}">
      <dgm:prSet phldrT="[Text]" custT="1"/>
      <dgm:spPr>
        <a:solidFill>
          <a:schemeClr val="accent2"/>
        </a:solidFill>
        <a:ln>
          <a:noFill/>
        </a:ln>
      </dgm:spPr>
      <dgm:t>
        <a:bodyPr/>
        <a:lstStyle/>
        <a:p>
          <a:pPr marL="108000">
            <a:lnSpc>
              <a:spcPts val="2100"/>
            </a:lnSpc>
            <a:spcAft>
              <a:spcPts val="0"/>
            </a:spcAft>
          </a:pPr>
          <a:r>
            <a:rPr lang="en-CA" sz="2000" dirty="0">
              <a:latin typeface="Corbel" panose="020B0503020204020204" pitchFamily="34" charset="0"/>
              <a:cs typeface="Calibri" panose="020F0502020204030204" pitchFamily="34" charset="0"/>
            </a:rPr>
            <a:t>Research whose land you are on and find out if you are gathering on treaty territory,     unceded territory, or part of Inuit and Métis homelands.</a:t>
          </a:r>
          <a:endParaRPr lang="en-CA" sz="2000" dirty="0"/>
        </a:p>
      </dgm:t>
    </dgm:pt>
    <dgm:pt modelId="{6082A573-3B7F-40AB-889D-17CAFC08623E}" type="parTrans" cxnId="{E6EDB574-5922-4F03-AD18-A9F1495B3755}">
      <dgm:prSet/>
      <dgm:spPr/>
      <dgm:t>
        <a:bodyPr/>
        <a:lstStyle/>
        <a:p>
          <a:endParaRPr lang="en-CA"/>
        </a:p>
      </dgm:t>
    </dgm:pt>
    <dgm:pt modelId="{F763D2F6-1797-4305-8190-CF7E7E19263E}" type="sibTrans" cxnId="{E6EDB574-5922-4F03-AD18-A9F1495B3755}">
      <dgm:prSet/>
      <dgm:spPr/>
      <dgm:t>
        <a:bodyPr/>
        <a:lstStyle/>
        <a:p>
          <a:endParaRPr lang="en-CA"/>
        </a:p>
      </dgm:t>
    </dgm:pt>
    <dgm:pt modelId="{FE5BEF99-6481-444C-B28B-0E7FE502E901}">
      <dgm:prSet phldrT="[Text]" custT="1"/>
      <dgm:spPr>
        <a:solidFill>
          <a:schemeClr val="accent4"/>
        </a:solidFill>
        <a:ln>
          <a:noFill/>
        </a:ln>
      </dgm:spPr>
      <dgm:t>
        <a:bodyPr/>
        <a:lstStyle/>
        <a:p>
          <a:pPr marL="108000">
            <a:lnSpc>
              <a:spcPts val="2100"/>
            </a:lnSpc>
            <a:spcAft>
              <a:spcPts val="0"/>
            </a:spcAft>
          </a:pPr>
          <a:r>
            <a:rPr lang="en-CA" sz="2000" dirty="0">
              <a:latin typeface="Corbel" panose="020B0503020204020204" pitchFamily="34" charset="0"/>
              <a:cs typeface="Calibri" panose="020F0502020204030204" pitchFamily="34" charset="0"/>
            </a:rPr>
            <a:t>Find out how to pronounce a Nation’s name, ask someone  or check the Nation’s website</a:t>
          </a:r>
          <a:r>
            <a:rPr lang="en-US" sz="2000" dirty="0">
              <a:latin typeface="Corbel" panose="020B0503020204020204" pitchFamily="34" charset="0"/>
              <a:cs typeface="Calibri" panose="020F0502020204030204" pitchFamily="34" charset="0"/>
            </a:rPr>
            <a:t>​.</a:t>
          </a:r>
          <a:endParaRPr lang="en-CA" sz="2000" dirty="0"/>
        </a:p>
      </dgm:t>
    </dgm:pt>
    <dgm:pt modelId="{6C569D66-ACBA-4C89-9F11-83EF86D6E304}" type="parTrans" cxnId="{C84F3235-0690-417A-B1D8-4B2BBA09B70E}">
      <dgm:prSet/>
      <dgm:spPr/>
      <dgm:t>
        <a:bodyPr/>
        <a:lstStyle/>
        <a:p>
          <a:endParaRPr lang="en-CA"/>
        </a:p>
      </dgm:t>
    </dgm:pt>
    <dgm:pt modelId="{E2004299-9F20-4334-A9F0-4B6FD7948849}" type="sibTrans" cxnId="{C84F3235-0690-417A-B1D8-4B2BBA09B70E}">
      <dgm:prSet/>
      <dgm:spPr/>
      <dgm:t>
        <a:bodyPr/>
        <a:lstStyle/>
        <a:p>
          <a:endParaRPr lang="en-CA"/>
        </a:p>
      </dgm:t>
    </dgm:pt>
    <dgm:pt modelId="{53C1151C-3FDB-4D3E-BD82-C4025248601D}">
      <dgm:prSet phldrT="[Text]" custT="1"/>
      <dgm:spPr>
        <a:solidFill>
          <a:srgbClr val="2B8895"/>
        </a:solidFill>
        <a:ln>
          <a:noFill/>
        </a:ln>
      </dgm:spPr>
      <dgm:t>
        <a:bodyPr/>
        <a:lstStyle/>
        <a:p>
          <a:pPr marL="108000">
            <a:lnSpc>
              <a:spcPts val="2100"/>
            </a:lnSpc>
            <a:spcAft>
              <a:spcPts val="0"/>
            </a:spcAft>
          </a:pPr>
          <a:r>
            <a:rPr lang="en-CA" sz="2000" dirty="0">
              <a:latin typeface="Corbel" panose="020B0503020204020204" pitchFamily="34" charset="0"/>
              <a:cs typeface="Calibri" panose="020F0502020204030204" pitchFamily="34" charset="0"/>
            </a:rPr>
            <a:t>Keep it simple, stay on topic, and speak from the heart</a:t>
          </a:r>
          <a:r>
            <a:rPr lang="en-US" sz="2000" dirty="0">
              <a:latin typeface="Corbel" panose="020B0503020204020204" pitchFamily="34" charset="0"/>
              <a:cs typeface="Calibri" panose="020F0502020204030204" pitchFamily="34" charset="0"/>
            </a:rPr>
            <a:t>​.</a:t>
          </a:r>
          <a:endParaRPr lang="en-CA" sz="2000" dirty="0"/>
        </a:p>
      </dgm:t>
    </dgm:pt>
    <dgm:pt modelId="{51D3B57F-6EF0-4B1E-A327-6DB78AF9D9A5}" type="parTrans" cxnId="{05A4832E-0EDE-4E48-AF29-4D16BB2E1CCB}">
      <dgm:prSet/>
      <dgm:spPr/>
      <dgm:t>
        <a:bodyPr/>
        <a:lstStyle/>
        <a:p>
          <a:endParaRPr lang="en-CA"/>
        </a:p>
      </dgm:t>
    </dgm:pt>
    <dgm:pt modelId="{061CACA6-647F-49B3-AB03-2FEAAC733AC8}" type="sibTrans" cxnId="{05A4832E-0EDE-4E48-AF29-4D16BB2E1CCB}">
      <dgm:prSet/>
      <dgm:spPr/>
      <dgm:t>
        <a:bodyPr/>
        <a:lstStyle/>
        <a:p>
          <a:endParaRPr lang="en-CA"/>
        </a:p>
      </dgm:t>
    </dgm:pt>
    <dgm:pt modelId="{E928CC0F-E246-4C2E-99E0-70E6FC6E178F}">
      <dgm:prSet custT="1"/>
      <dgm:spPr>
        <a:solidFill>
          <a:srgbClr val="002060"/>
        </a:solidFill>
        <a:ln>
          <a:noFill/>
        </a:ln>
      </dgm:spPr>
      <dgm:t>
        <a:bodyPr/>
        <a:lstStyle/>
        <a:p>
          <a:pPr marL="108000">
            <a:lnSpc>
              <a:spcPts val="2100"/>
            </a:lnSpc>
            <a:spcAft>
              <a:spcPts val="0"/>
            </a:spcAft>
          </a:pPr>
          <a:r>
            <a:rPr lang="en-CA" sz="2000" dirty="0">
              <a:latin typeface="Corbel" panose="020B0503020204020204" pitchFamily="34" charset="0"/>
              <a:cs typeface="Calibri" panose="020F0502020204030204" pitchFamily="34" charset="0"/>
            </a:rPr>
            <a:t>Recognize that Indigenous Peoples continue to have a relationship to the land, it is not only historical</a:t>
          </a:r>
          <a:r>
            <a:rPr lang="en-US" sz="2000" dirty="0">
              <a:latin typeface="Corbel" panose="020B0503020204020204" pitchFamily="34" charset="0"/>
              <a:cs typeface="Calibri" panose="020F0502020204030204" pitchFamily="34" charset="0"/>
            </a:rPr>
            <a:t>​.</a:t>
          </a:r>
          <a:endParaRPr lang="en-CA" sz="2000" dirty="0"/>
        </a:p>
      </dgm:t>
    </dgm:pt>
    <dgm:pt modelId="{0731AD5F-0371-45B6-B7FF-3D7698A76647}" type="parTrans" cxnId="{F2034BAF-3F1A-4D69-9102-0B15B813E5BC}">
      <dgm:prSet/>
      <dgm:spPr/>
      <dgm:t>
        <a:bodyPr/>
        <a:lstStyle/>
        <a:p>
          <a:endParaRPr lang="en-CA"/>
        </a:p>
      </dgm:t>
    </dgm:pt>
    <dgm:pt modelId="{4357344D-A121-4345-8394-0480B6B16EFF}" type="sibTrans" cxnId="{F2034BAF-3F1A-4D69-9102-0B15B813E5BC}">
      <dgm:prSet/>
      <dgm:spPr/>
      <dgm:t>
        <a:bodyPr/>
        <a:lstStyle/>
        <a:p>
          <a:endParaRPr lang="en-CA"/>
        </a:p>
      </dgm:t>
    </dgm:pt>
    <dgm:pt modelId="{1AFD305E-8D90-4CC9-A640-3E63F229C4E0}">
      <dgm:prSet custT="1"/>
      <dgm:spPr>
        <a:solidFill>
          <a:srgbClr val="BD4807"/>
        </a:solidFill>
        <a:ln>
          <a:noFill/>
        </a:ln>
      </dgm:spPr>
      <dgm:t>
        <a:bodyPr/>
        <a:lstStyle/>
        <a:p>
          <a:pPr marL="108000">
            <a:lnSpc>
              <a:spcPts val="2100"/>
            </a:lnSpc>
            <a:spcAft>
              <a:spcPts val="0"/>
            </a:spcAft>
          </a:pPr>
          <a:r>
            <a:rPr lang="en-CA" sz="2000" dirty="0">
              <a:latin typeface="Corbel" panose="020B0503020204020204" pitchFamily="34" charset="0"/>
              <a:cs typeface="Calibri" panose="020F0502020204030204" pitchFamily="34" charset="0"/>
            </a:rPr>
            <a:t>Focus on resiliency of Indigenous Peoples. </a:t>
          </a:r>
          <a:endParaRPr lang="en-CA" sz="2000" dirty="0"/>
        </a:p>
      </dgm:t>
    </dgm:pt>
    <dgm:pt modelId="{3DC97097-6558-409F-A856-191F70476854}" type="parTrans" cxnId="{0690A405-02CF-4D34-93CC-C1F9C7B786AC}">
      <dgm:prSet/>
      <dgm:spPr/>
      <dgm:t>
        <a:bodyPr/>
        <a:lstStyle/>
        <a:p>
          <a:endParaRPr lang="en-CA"/>
        </a:p>
      </dgm:t>
    </dgm:pt>
    <dgm:pt modelId="{46AC24CA-3228-422A-A7DC-00FC1291FDEA}" type="sibTrans" cxnId="{0690A405-02CF-4D34-93CC-C1F9C7B786AC}">
      <dgm:prSet/>
      <dgm:spPr/>
      <dgm:t>
        <a:bodyPr/>
        <a:lstStyle/>
        <a:p>
          <a:endParaRPr lang="en-CA"/>
        </a:p>
      </dgm:t>
    </dgm:pt>
    <dgm:pt modelId="{F3A35D9E-874D-4A9E-8673-BC5BABF8A9F8}" type="pres">
      <dgm:prSet presAssocID="{CBCCBC99-68BD-4E62-B64C-AAE6CD33272B}" presName="Name0" presStyleCnt="0">
        <dgm:presLayoutVars>
          <dgm:chMax val="7"/>
          <dgm:chPref val="7"/>
          <dgm:dir/>
        </dgm:presLayoutVars>
      </dgm:prSet>
      <dgm:spPr/>
    </dgm:pt>
    <dgm:pt modelId="{86F93135-82D2-4052-8E9E-3560BBC22533}" type="pres">
      <dgm:prSet presAssocID="{CBCCBC99-68BD-4E62-B64C-AAE6CD33272B}" presName="Name1" presStyleCnt="0"/>
      <dgm:spPr/>
    </dgm:pt>
    <dgm:pt modelId="{D3196806-6AE6-4CF0-8054-2892DAC33A22}" type="pres">
      <dgm:prSet presAssocID="{CBCCBC99-68BD-4E62-B64C-AAE6CD33272B}" presName="cycle" presStyleCnt="0"/>
      <dgm:spPr/>
    </dgm:pt>
    <dgm:pt modelId="{013D95A1-766E-4926-8AC5-87CB2BF7B6FC}" type="pres">
      <dgm:prSet presAssocID="{CBCCBC99-68BD-4E62-B64C-AAE6CD33272B}" presName="srcNode" presStyleLbl="node1" presStyleIdx="0" presStyleCnt="5"/>
      <dgm:spPr/>
    </dgm:pt>
    <dgm:pt modelId="{4FC62710-53D9-4F8E-9A76-DAF50F3A7840}" type="pres">
      <dgm:prSet presAssocID="{CBCCBC99-68BD-4E62-B64C-AAE6CD33272B}" presName="conn" presStyleLbl="parChTrans1D2" presStyleIdx="0" presStyleCnt="1"/>
      <dgm:spPr/>
    </dgm:pt>
    <dgm:pt modelId="{7E54AC58-1935-4E7A-A3E1-76F609720C31}" type="pres">
      <dgm:prSet presAssocID="{CBCCBC99-68BD-4E62-B64C-AAE6CD33272B}" presName="extraNode" presStyleLbl="node1" presStyleIdx="0" presStyleCnt="5"/>
      <dgm:spPr/>
    </dgm:pt>
    <dgm:pt modelId="{0F26D9D6-FA89-42B6-A567-7B49BC393603}" type="pres">
      <dgm:prSet presAssocID="{CBCCBC99-68BD-4E62-B64C-AAE6CD33272B}" presName="dstNode" presStyleLbl="node1" presStyleIdx="0" presStyleCnt="5"/>
      <dgm:spPr/>
    </dgm:pt>
    <dgm:pt modelId="{994BF9A1-2D09-4408-942D-5BA0B2C0BBCA}" type="pres">
      <dgm:prSet presAssocID="{211641BD-25F9-40D7-9783-D570BA5BC43F}" presName="text_1" presStyleLbl="node1" presStyleIdx="0" presStyleCnt="5" custScaleX="101599">
        <dgm:presLayoutVars>
          <dgm:bulletEnabled val="1"/>
        </dgm:presLayoutVars>
      </dgm:prSet>
      <dgm:spPr/>
    </dgm:pt>
    <dgm:pt modelId="{820DF4FA-6D85-4995-92DE-C420155F1D9C}" type="pres">
      <dgm:prSet presAssocID="{211641BD-25F9-40D7-9783-D570BA5BC43F}" presName="accent_1" presStyleCnt="0"/>
      <dgm:spPr/>
    </dgm:pt>
    <dgm:pt modelId="{96CF3E1E-5676-4266-A0A6-362C8260EB03}" type="pres">
      <dgm:prSet presAssocID="{211641BD-25F9-40D7-9783-D570BA5BC43F}" presName="accentRepeatNode" presStyleLbl="solidFgAcc1" presStyleIdx="0" presStyleCnt="5"/>
      <dgm:spPr>
        <a:ln w="38100">
          <a:solidFill>
            <a:srgbClr val="007F50"/>
          </a:solidFill>
        </a:ln>
      </dgm:spPr>
    </dgm:pt>
    <dgm:pt modelId="{E114E606-15B3-42F5-99CF-D71C7D1D6D2A}" type="pres">
      <dgm:prSet presAssocID="{FE5BEF99-6481-444C-B28B-0E7FE502E901}" presName="text_2" presStyleLbl="node1" presStyleIdx="1" presStyleCnt="5" custScaleX="101965">
        <dgm:presLayoutVars>
          <dgm:bulletEnabled val="1"/>
        </dgm:presLayoutVars>
      </dgm:prSet>
      <dgm:spPr/>
    </dgm:pt>
    <dgm:pt modelId="{CA8FCDA0-79F5-4510-BB23-8A1D18198484}" type="pres">
      <dgm:prSet presAssocID="{FE5BEF99-6481-444C-B28B-0E7FE502E901}" presName="accent_2" presStyleCnt="0"/>
      <dgm:spPr/>
    </dgm:pt>
    <dgm:pt modelId="{FA710F2A-63CB-4DEA-B355-27DEC12A4EC7}" type="pres">
      <dgm:prSet presAssocID="{FE5BEF99-6481-444C-B28B-0E7FE502E901}" presName="accentRepeatNode" presStyleLbl="solidFgAcc1" presStyleIdx="1" presStyleCnt="5"/>
      <dgm:spPr>
        <a:ln w="38100">
          <a:solidFill>
            <a:srgbClr val="6C366B"/>
          </a:solidFill>
        </a:ln>
      </dgm:spPr>
    </dgm:pt>
    <dgm:pt modelId="{04E63A6B-ACDC-469D-91E8-08C1F011B610}" type="pres">
      <dgm:prSet presAssocID="{53C1151C-3FDB-4D3E-BD82-C4025248601D}" presName="text_3" presStyleLbl="node1" presStyleIdx="2" presStyleCnt="5" custScaleX="100189">
        <dgm:presLayoutVars>
          <dgm:bulletEnabled val="1"/>
        </dgm:presLayoutVars>
      </dgm:prSet>
      <dgm:spPr/>
    </dgm:pt>
    <dgm:pt modelId="{023BA869-C68D-49FD-BEFB-F85E40C82755}" type="pres">
      <dgm:prSet presAssocID="{53C1151C-3FDB-4D3E-BD82-C4025248601D}" presName="accent_3" presStyleCnt="0"/>
      <dgm:spPr/>
    </dgm:pt>
    <dgm:pt modelId="{D3926183-8095-4C28-A1F1-858EDE31D533}" type="pres">
      <dgm:prSet presAssocID="{53C1151C-3FDB-4D3E-BD82-C4025248601D}" presName="accentRepeatNode" presStyleLbl="solidFgAcc1" presStyleIdx="2" presStyleCnt="5"/>
      <dgm:spPr>
        <a:ln w="38100">
          <a:solidFill>
            <a:srgbClr val="2B8895"/>
          </a:solidFill>
        </a:ln>
      </dgm:spPr>
    </dgm:pt>
    <dgm:pt modelId="{A114A60E-5BC6-4236-B4C4-763B5BF71EBA}" type="pres">
      <dgm:prSet presAssocID="{E928CC0F-E246-4C2E-99E0-70E6FC6E178F}" presName="text_4" presStyleLbl="node1" presStyleIdx="3" presStyleCnt="5" custScaleX="101051">
        <dgm:presLayoutVars>
          <dgm:bulletEnabled val="1"/>
        </dgm:presLayoutVars>
      </dgm:prSet>
      <dgm:spPr/>
    </dgm:pt>
    <dgm:pt modelId="{A101EAF3-4621-4112-9640-D2ACF46938A2}" type="pres">
      <dgm:prSet presAssocID="{E928CC0F-E246-4C2E-99E0-70E6FC6E178F}" presName="accent_4" presStyleCnt="0"/>
      <dgm:spPr/>
    </dgm:pt>
    <dgm:pt modelId="{F86F9AAB-00CA-450E-B789-DF9E87724B7F}" type="pres">
      <dgm:prSet presAssocID="{E928CC0F-E246-4C2E-99E0-70E6FC6E178F}" presName="accentRepeatNode" presStyleLbl="solidFgAcc1" presStyleIdx="3" presStyleCnt="5"/>
      <dgm:spPr>
        <a:ln w="38100">
          <a:solidFill>
            <a:srgbClr val="002060"/>
          </a:solidFill>
        </a:ln>
      </dgm:spPr>
    </dgm:pt>
    <dgm:pt modelId="{C3F7DDC0-F368-4D88-A4A5-F4BDCA12FD00}" type="pres">
      <dgm:prSet presAssocID="{1AFD305E-8D90-4CC9-A640-3E63F229C4E0}" presName="text_5" presStyleLbl="node1" presStyleIdx="4" presStyleCnt="5" custScaleX="100605" custLinFactNeighborX="585">
        <dgm:presLayoutVars>
          <dgm:bulletEnabled val="1"/>
        </dgm:presLayoutVars>
      </dgm:prSet>
      <dgm:spPr/>
    </dgm:pt>
    <dgm:pt modelId="{02B54517-B4E5-4DCA-8891-C59BB4A01D6A}" type="pres">
      <dgm:prSet presAssocID="{1AFD305E-8D90-4CC9-A640-3E63F229C4E0}" presName="accent_5" presStyleCnt="0"/>
      <dgm:spPr/>
    </dgm:pt>
    <dgm:pt modelId="{8C1841CA-6B45-43CC-BB59-DC1D7BFFFDB4}" type="pres">
      <dgm:prSet presAssocID="{1AFD305E-8D90-4CC9-A640-3E63F229C4E0}" presName="accentRepeatNode" presStyleLbl="solidFgAcc1" presStyleIdx="4" presStyleCnt="5"/>
      <dgm:spPr>
        <a:ln w="38100">
          <a:solidFill>
            <a:srgbClr val="BD4807"/>
          </a:solidFill>
        </a:ln>
      </dgm:spPr>
    </dgm:pt>
  </dgm:ptLst>
  <dgm:cxnLst>
    <dgm:cxn modelId="{0690A405-02CF-4D34-93CC-C1F9C7B786AC}" srcId="{CBCCBC99-68BD-4E62-B64C-AAE6CD33272B}" destId="{1AFD305E-8D90-4CC9-A640-3E63F229C4E0}" srcOrd="4" destOrd="0" parTransId="{3DC97097-6558-409F-A856-191F70476854}" sibTransId="{46AC24CA-3228-422A-A7DC-00FC1291FDEA}"/>
    <dgm:cxn modelId="{05A4832E-0EDE-4E48-AF29-4D16BB2E1CCB}" srcId="{CBCCBC99-68BD-4E62-B64C-AAE6CD33272B}" destId="{53C1151C-3FDB-4D3E-BD82-C4025248601D}" srcOrd="2" destOrd="0" parTransId="{51D3B57F-6EF0-4B1E-A327-6DB78AF9D9A5}" sibTransId="{061CACA6-647F-49B3-AB03-2FEAAC733AC8}"/>
    <dgm:cxn modelId="{C84F3235-0690-417A-B1D8-4B2BBA09B70E}" srcId="{CBCCBC99-68BD-4E62-B64C-AAE6CD33272B}" destId="{FE5BEF99-6481-444C-B28B-0E7FE502E901}" srcOrd="1" destOrd="0" parTransId="{6C569D66-ACBA-4C89-9F11-83EF86D6E304}" sibTransId="{E2004299-9F20-4334-A9F0-4B6FD7948849}"/>
    <dgm:cxn modelId="{D43EB45F-794E-4ECE-B8E9-4B07AC14C225}" type="presOf" srcId="{F763D2F6-1797-4305-8190-CF7E7E19263E}" destId="{4FC62710-53D9-4F8E-9A76-DAF50F3A7840}" srcOrd="0" destOrd="0" presId="urn:microsoft.com/office/officeart/2008/layout/VerticalCurvedList"/>
    <dgm:cxn modelId="{11AB2D63-A4D2-48CA-94B8-7698A4814062}" type="presOf" srcId="{1AFD305E-8D90-4CC9-A640-3E63F229C4E0}" destId="{C3F7DDC0-F368-4D88-A4A5-F4BDCA12FD00}" srcOrd="0" destOrd="0" presId="urn:microsoft.com/office/officeart/2008/layout/VerticalCurvedList"/>
    <dgm:cxn modelId="{A1C0624C-59F1-46CC-A6E6-A24207F0B5FB}" type="presOf" srcId="{211641BD-25F9-40D7-9783-D570BA5BC43F}" destId="{994BF9A1-2D09-4408-942D-5BA0B2C0BBCA}" srcOrd="0" destOrd="0" presId="urn:microsoft.com/office/officeart/2008/layout/VerticalCurvedList"/>
    <dgm:cxn modelId="{E6EDB574-5922-4F03-AD18-A9F1495B3755}" srcId="{CBCCBC99-68BD-4E62-B64C-AAE6CD33272B}" destId="{211641BD-25F9-40D7-9783-D570BA5BC43F}" srcOrd="0" destOrd="0" parTransId="{6082A573-3B7F-40AB-889D-17CAFC08623E}" sibTransId="{F763D2F6-1797-4305-8190-CF7E7E19263E}"/>
    <dgm:cxn modelId="{EF47749E-2C16-4F15-8AEC-142D01DF0534}" type="presOf" srcId="{FE5BEF99-6481-444C-B28B-0E7FE502E901}" destId="{E114E606-15B3-42F5-99CF-D71C7D1D6D2A}" srcOrd="0" destOrd="0" presId="urn:microsoft.com/office/officeart/2008/layout/VerticalCurvedList"/>
    <dgm:cxn modelId="{BE76BAA7-0EF4-424F-8D3D-F84EF68A9B46}" type="presOf" srcId="{CBCCBC99-68BD-4E62-B64C-AAE6CD33272B}" destId="{F3A35D9E-874D-4A9E-8673-BC5BABF8A9F8}" srcOrd="0" destOrd="0" presId="urn:microsoft.com/office/officeart/2008/layout/VerticalCurvedList"/>
    <dgm:cxn modelId="{F2034BAF-3F1A-4D69-9102-0B15B813E5BC}" srcId="{CBCCBC99-68BD-4E62-B64C-AAE6CD33272B}" destId="{E928CC0F-E246-4C2E-99E0-70E6FC6E178F}" srcOrd="3" destOrd="0" parTransId="{0731AD5F-0371-45B6-B7FF-3D7698A76647}" sibTransId="{4357344D-A121-4345-8394-0480B6B16EFF}"/>
    <dgm:cxn modelId="{39C01AC3-1EB7-40C1-B1F1-918CAEA317F7}" type="presOf" srcId="{53C1151C-3FDB-4D3E-BD82-C4025248601D}" destId="{04E63A6B-ACDC-469D-91E8-08C1F011B610}" srcOrd="0" destOrd="0" presId="urn:microsoft.com/office/officeart/2008/layout/VerticalCurvedList"/>
    <dgm:cxn modelId="{7C24A4D4-6ACE-41CC-BF5F-EA2991432EC0}" type="presOf" srcId="{E928CC0F-E246-4C2E-99E0-70E6FC6E178F}" destId="{A114A60E-5BC6-4236-B4C4-763B5BF71EBA}" srcOrd="0" destOrd="0" presId="urn:microsoft.com/office/officeart/2008/layout/VerticalCurvedList"/>
    <dgm:cxn modelId="{176B2C1A-24AD-43F8-BFDF-34474453450D}" type="presParOf" srcId="{F3A35D9E-874D-4A9E-8673-BC5BABF8A9F8}" destId="{86F93135-82D2-4052-8E9E-3560BBC22533}" srcOrd="0" destOrd="0" presId="urn:microsoft.com/office/officeart/2008/layout/VerticalCurvedList"/>
    <dgm:cxn modelId="{B689BEC1-BD77-4170-9C82-646B763C2EA7}" type="presParOf" srcId="{86F93135-82D2-4052-8E9E-3560BBC22533}" destId="{D3196806-6AE6-4CF0-8054-2892DAC33A22}" srcOrd="0" destOrd="0" presId="urn:microsoft.com/office/officeart/2008/layout/VerticalCurvedList"/>
    <dgm:cxn modelId="{55D19281-FD9A-450A-8BC9-2F11F08FB891}" type="presParOf" srcId="{D3196806-6AE6-4CF0-8054-2892DAC33A22}" destId="{013D95A1-766E-4926-8AC5-87CB2BF7B6FC}" srcOrd="0" destOrd="0" presId="urn:microsoft.com/office/officeart/2008/layout/VerticalCurvedList"/>
    <dgm:cxn modelId="{A49E2B5A-2C28-4404-89C6-6917DED483C0}" type="presParOf" srcId="{D3196806-6AE6-4CF0-8054-2892DAC33A22}" destId="{4FC62710-53D9-4F8E-9A76-DAF50F3A7840}" srcOrd="1" destOrd="0" presId="urn:microsoft.com/office/officeart/2008/layout/VerticalCurvedList"/>
    <dgm:cxn modelId="{7E25ED67-8797-4866-BB5F-CD2532A1DF32}" type="presParOf" srcId="{D3196806-6AE6-4CF0-8054-2892DAC33A22}" destId="{7E54AC58-1935-4E7A-A3E1-76F609720C31}" srcOrd="2" destOrd="0" presId="urn:microsoft.com/office/officeart/2008/layout/VerticalCurvedList"/>
    <dgm:cxn modelId="{F8F6A09A-7A5C-4D2B-BFFE-5C1391245FC0}" type="presParOf" srcId="{D3196806-6AE6-4CF0-8054-2892DAC33A22}" destId="{0F26D9D6-FA89-42B6-A567-7B49BC393603}" srcOrd="3" destOrd="0" presId="urn:microsoft.com/office/officeart/2008/layout/VerticalCurvedList"/>
    <dgm:cxn modelId="{0816A653-7624-4E77-8328-7290D1AA6B7A}" type="presParOf" srcId="{86F93135-82D2-4052-8E9E-3560BBC22533}" destId="{994BF9A1-2D09-4408-942D-5BA0B2C0BBCA}" srcOrd="1" destOrd="0" presId="urn:microsoft.com/office/officeart/2008/layout/VerticalCurvedList"/>
    <dgm:cxn modelId="{09535E74-704E-4440-9175-16D5E21262CA}" type="presParOf" srcId="{86F93135-82D2-4052-8E9E-3560BBC22533}" destId="{820DF4FA-6D85-4995-92DE-C420155F1D9C}" srcOrd="2" destOrd="0" presId="urn:microsoft.com/office/officeart/2008/layout/VerticalCurvedList"/>
    <dgm:cxn modelId="{DE49B6C2-E68F-4058-916B-006AF8ABA0F5}" type="presParOf" srcId="{820DF4FA-6D85-4995-92DE-C420155F1D9C}" destId="{96CF3E1E-5676-4266-A0A6-362C8260EB03}" srcOrd="0" destOrd="0" presId="urn:microsoft.com/office/officeart/2008/layout/VerticalCurvedList"/>
    <dgm:cxn modelId="{A9D20731-143C-48D1-9694-C60F511ECE2B}" type="presParOf" srcId="{86F93135-82D2-4052-8E9E-3560BBC22533}" destId="{E114E606-15B3-42F5-99CF-D71C7D1D6D2A}" srcOrd="3" destOrd="0" presId="urn:microsoft.com/office/officeart/2008/layout/VerticalCurvedList"/>
    <dgm:cxn modelId="{34FEB1FE-19A3-4068-8049-A748F0652A45}" type="presParOf" srcId="{86F93135-82D2-4052-8E9E-3560BBC22533}" destId="{CA8FCDA0-79F5-4510-BB23-8A1D18198484}" srcOrd="4" destOrd="0" presId="urn:microsoft.com/office/officeart/2008/layout/VerticalCurvedList"/>
    <dgm:cxn modelId="{CD86AA18-DDF2-4223-9640-AB479FB31663}" type="presParOf" srcId="{CA8FCDA0-79F5-4510-BB23-8A1D18198484}" destId="{FA710F2A-63CB-4DEA-B355-27DEC12A4EC7}" srcOrd="0" destOrd="0" presId="urn:microsoft.com/office/officeart/2008/layout/VerticalCurvedList"/>
    <dgm:cxn modelId="{A4D3F14C-97B8-4A61-8AB4-AE817CDE15E5}" type="presParOf" srcId="{86F93135-82D2-4052-8E9E-3560BBC22533}" destId="{04E63A6B-ACDC-469D-91E8-08C1F011B610}" srcOrd="5" destOrd="0" presId="urn:microsoft.com/office/officeart/2008/layout/VerticalCurvedList"/>
    <dgm:cxn modelId="{6BC56F02-A1F5-4611-BFDA-53CE7D097B08}" type="presParOf" srcId="{86F93135-82D2-4052-8E9E-3560BBC22533}" destId="{023BA869-C68D-49FD-BEFB-F85E40C82755}" srcOrd="6" destOrd="0" presId="urn:microsoft.com/office/officeart/2008/layout/VerticalCurvedList"/>
    <dgm:cxn modelId="{53DECD4E-E70E-4E61-973B-6DD9AAF6EEF7}" type="presParOf" srcId="{023BA869-C68D-49FD-BEFB-F85E40C82755}" destId="{D3926183-8095-4C28-A1F1-858EDE31D533}" srcOrd="0" destOrd="0" presId="urn:microsoft.com/office/officeart/2008/layout/VerticalCurvedList"/>
    <dgm:cxn modelId="{C4EF7900-0C04-4B18-8724-0BFED3F00A2E}" type="presParOf" srcId="{86F93135-82D2-4052-8E9E-3560BBC22533}" destId="{A114A60E-5BC6-4236-B4C4-763B5BF71EBA}" srcOrd="7" destOrd="0" presId="urn:microsoft.com/office/officeart/2008/layout/VerticalCurvedList"/>
    <dgm:cxn modelId="{8595735C-17A5-4875-B817-8EC8A122E7EF}" type="presParOf" srcId="{86F93135-82D2-4052-8E9E-3560BBC22533}" destId="{A101EAF3-4621-4112-9640-D2ACF46938A2}" srcOrd="8" destOrd="0" presId="urn:microsoft.com/office/officeart/2008/layout/VerticalCurvedList"/>
    <dgm:cxn modelId="{27280EC9-2E3F-4240-BFDA-C07CE311C2D0}" type="presParOf" srcId="{A101EAF3-4621-4112-9640-D2ACF46938A2}" destId="{F86F9AAB-00CA-450E-B789-DF9E87724B7F}" srcOrd="0" destOrd="0" presId="urn:microsoft.com/office/officeart/2008/layout/VerticalCurvedList"/>
    <dgm:cxn modelId="{60F1C4CA-EF78-46C5-90CA-B56B1EFD63B7}" type="presParOf" srcId="{86F93135-82D2-4052-8E9E-3560BBC22533}" destId="{C3F7DDC0-F368-4D88-A4A5-F4BDCA12FD00}" srcOrd="9" destOrd="0" presId="urn:microsoft.com/office/officeart/2008/layout/VerticalCurvedList"/>
    <dgm:cxn modelId="{303F8FBF-F2F2-4485-B5F7-F13414F29DAC}" type="presParOf" srcId="{86F93135-82D2-4052-8E9E-3560BBC22533}" destId="{02B54517-B4E5-4DCA-8891-C59BB4A01D6A}" srcOrd="10" destOrd="0" presId="urn:microsoft.com/office/officeart/2008/layout/VerticalCurvedList"/>
    <dgm:cxn modelId="{88AA39FC-7315-4884-9BF8-F616912F56BE}" type="presParOf" srcId="{02B54517-B4E5-4DCA-8891-C59BB4A01D6A}" destId="{8C1841CA-6B45-43CC-BB59-DC1D7BFFFDB4}"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C62710-53D9-4F8E-9A76-DAF50F3A7840}">
      <dsp:nvSpPr>
        <dsp:cNvPr id="0" name=""/>
        <dsp:cNvSpPr/>
      </dsp:nvSpPr>
      <dsp:spPr>
        <a:xfrm>
          <a:off x="-5173090" y="-785459"/>
          <a:ext cx="6106147" cy="6106147"/>
        </a:xfrm>
        <a:prstGeom prst="blockArc">
          <a:avLst>
            <a:gd name="adj1" fmla="val 18900000"/>
            <a:gd name="adj2" fmla="val 2700000"/>
            <a:gd name="adj3" fmla="val 354"/>
          </a:avLst>
        </a:prstGeom>
        <a:noFill/>
        <a:ln w="12700"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4BF9A1-2D09-4408-942D-5BA0B2C0BBCA}">
      <dsp:nvSpPr>
        <dsp:cNvPr id="0" name=""/>
        <dsp:cNvSpPr/>
      </dsp:nvSpPr>
      <dsp:spPr>
        <a:xfrm>
          <a:off x="304981" y="283361"/>
          <a:ext cx="9846779" cy="567085"/>
        </a:xfrm>
        <a:prstGeom prst="rect">
          <a:avLst/>
        </a:prstGeom>
        <a:solidFill>
          <a:schemeClr val="accent2"/>
        </a:solid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0124" tIns="50800" rIns="50800" bIns="50800" numCol="1" spcCol="1270" anchor="ctr" anchorCtr="0">
          <a:noAutofit/>
        </a:bodyPr>
        <a:lstStyle/>
        <a:p>
          <a:pPr marL="108000" lvl="0" indent="0" algn="l" defTabSz="889000">
            <a:lnSpc>
              <a:spcPts val="2100"/>
            </a:lnSpc>
            <a:spcBef>
              <a:spcPct val="0"/>
            </a:spcBef>
            <a:spcAft>
              <a:spcPts val="0"/>
            </a:spcAft>
            <a:buNone/>
          </a:pPr>
          <a:r>
            <a:rPr lang="en-CA" sz="2000" kern="1200" dirty="0">
              <a:latin typeface="Corbel" panose="020B0503020204020204" pitchFamily="34" charset="0"/>
              <a:cs typeface="Calibri" panose="020F0502020204030204" pitchFamily="34" charset="0"/>
            </a:rPr>
            <a:t>Research whose land you are on and find out if you are gathering on treaty territory,     unceded territory, or part of Inuit and Métis homelands.</a:t>
          </a:r>
          <a:endParaRPr lang="en-CA" sz="2000" kern="1200" dirty="0"/>
        </a:p>
      </dsp:txBody>
      <dsp:txXfrm>
        <a:off x="304981" y="283361"/>
        <a:ext cx="9846779" cy="567085"/>
      </dsp:txXfrm>
    </dsp:sp>
    <dsp:sp modelId="{96CF3E1E-5676-4266-A0A6-362C8260EB03}">
      <dsp:nvSpPr>
        <dsp:cNvPr id="0" name=""/>
        <dsp:cNvSpPr/>
      </dsp:nvSpPr>
      <dsp:spPr>
        <a:xfrm>
          <a:off x="28039" y="212475"/>
          <a:ext cx="708856" cy="708856"/>
        </a:xfrm>
        <a:prstGeom prst="ellipse">
          <a:avLst/>
        </a:prstGeom>
        <a:solidFill>
          <a:schemeClr val="lt1">
            <a:hueOff val="0"/>
            <a:satOff val="0"/>
            <a:lumOff val="0"/>
            <a:alphaOff val="0"/>
          </a:schemeClr>
        </a:solidFill>
        <a:ln w="38100" cap="flat" cmpd="sng" algn="in">
          <a:solidFill>
            <a:srgbClr val="007F50"/>
          </a:solidFill>
          <a:prstDash val="solid"/>
        </a:ln>
        <a:effectLst/>
      </dsp:spPr>
      <dsp:style>
        <a:lnRef idx="2">
          <a:scrgbClr r="0" g="0" b="0"/>
        </a:lnRef>
        <a:fillRef idx="1">
          <a:scrgbClr r="0" g="0" b="0"/>
        </a:fillRef>
        <a:effectRef idx="0">
          <a:scrgbClr r="0" g="0" b="0"/>
        </a:effectRef>
        <a:fontRef idx="minor"/>
      </dsp:style>
    </dsp:sp>
    <dsp:sp modelId="{E114E606-15B3-42F5-99CF-D71C7D1D6D2A}">
      <dsp:nvSpPr>
        <dsp:cNvPr id="0" name=""/>
        <dsp:cNvSpPr/>
      </dsp:nvSpPr>
      <dsp:spPr>
        <a:xfrm>
          <a:off x="697594" y="1133716"/>
          <a:ext cx="9467909" cy="567085"/>
        </a:xfrm>
        <a:prstGeom prst="rect">
          <a:avLst/>
        </a:prstGeom>
        <a:solidFill>
          <a:schemeClr val="accent4"/>
        </a:solid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0124" tIns="50800" rIns="50800" bIns="50800" numCol="1" spcCol="1270" anchor="ctr" anchorCtr="0">
          <a:noAutofit/>
        </a:bodyPr>
        <a:lstStyle/>
        <a:p>
          <a:pPr marL="108000" lvl="0" indent="0" algn="l" defTabSz="889000">
            <a:lnSpc>
              <a:spcPts val="2100"/>
            </a:lnSpc>
            <a:spcBef>
              <a:spcPct val="0"/>
            </a:spcBef>
            <a:spcAft>
              <a:spcPts val="0"/>
            </a:spcAft>
            <a:buNone/>
          </a:pPr>
          <a:r>
            <a:rPr lang="en-CA" sz="2000" kern="1200" dirty="0">
              <a:latin typeface="Corbel" panose="020B0503020204020204" pitchFamily="34" charset="0"/>
              <a:cs typeface="Calibri" panose="020F0502020204030204" pitchFamily="34" charset="0"/>
            </a:rPr>
            <a:t>Find out how to pronounce a Nation’s name, ask someone  or check the Nation’s website</a:t>
          </a:r>
          <a:r>
            <a:rPr lang="en-US" sz="2000" kern="1200" dirty="0">
              <a:latin typeface="Corbel" panose="020B0503020204020204" pitchFamily="34" charset="0"/>
              <a:cs typeface="Calibri" panose="020F0502020204030204" pitchFamily="34" charset="0"/>
            </a:rPr>
            <a:t>​.</a:t>
          </a:r>
          <a:endParaRPr lang="en-CA" sz="2000" kern="1200" dirty="0"/>
        </a:p>
      </dsp:txBody>
      <dsp:txXfrm>
        <a:off x="697594" y="1133716"/>
        <a:ext cx="9467909" cy="567085"/>
      </dsp:txXfrm>
    </dsp:sp>
    <dsp:sp modelId="{FA710F2A-63CB-4DEA-B355-27DEC12A4EC7}">
      <dsp:nvSpPr>
        <dsp:cNvPr id="0" name=""/>
        <dsp:cNvSpPr/>
      </dsp:nvSpPr>
      <dsp:spPr>
        <a:xfrm>
          <a:off x="434396" y="1062830"/>
          <a:ext cx="708856" cy="708856"/>
        </a:xfrm>
        <a:prstGeom prst="ellipse">
          <a:avLst/>
        </a:prstGeom>
        <a:solidFill>
          <a:schemeClr val="lt1">
            <a:hueOff val="0"/>
            <a:satOff val="0"/>
            <a:lumOff val="0"/>
            <a:alphaOff val="0"/>
          </a:schemeClr>
        </a:solidFill>
        <a:ln w="38100" cap="flat" cmpd="sng" algn="in">
          <a:solidFill>
            <a:srgbClr val="6C366B"/>
          </a:solidFill>
          <a:prstDash val="solid"/>
        </a:ln>
        <a:effectLst/>
      </dsp:spPr>
      <dsp:style>
        <a:lnRef idx="2">
          <a:scrgbClr r="0" g="0" b="0"/>
        </a:lnRef>
        <a:fillRef idx="1">
          <a:scrgbClr r="0" g="0" b="0"/>
        </a:fillRef>
        <a:effectRef idx="0">
          <a:scrgbClr r="0" g="0" b="0"/>
        </a:effectRef>
        <a:fontRef idx="minor"/>
      </dsp:style>
    </dsp:sp>
    <dsp:sp modelId="{04E63A6B-ACDC-469D-91E8-08C1F011B610}">
      <dsp:nvSpPr>
        <dsp:cNvPr id="0" name=""/>
        <dsp:cNvSpPr/>
      </dsp:nvSpPr>
      <dsp:spPr>
        <a:xfrm>
          <a:off x="904886" y="1984071"/>
          <a:ext cx="9178045" cy="567085"/>
        </a:xfrm>
        <a:prstGeom prst="rect">
          <a:avLst/>
        </a:prstGeom>
        <a:solidFill>
          <a:srgbClr val="2B8895"/>
        </a:solid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0124" tIns="50800" rIns="50800" bIns="50800" numCol="1" spcCol="1270" anchor="ctr" anchorCtr="0">
          <a:noAutofit/>
        </a:bodyPr>
        <a:lstStyle/>
        <a:p>
          <a:pPr marL="108000" lvl="0" indent="0" algn="l" defTabSz="889000">
            <a:lnSpc>
              <a:spcPts val="2100"/>
            </a:lnSpc>
            <a:spcBef>
              <a:spcPct val="0"/>
            </a:spcBef>
            <a:spcAft>
              <a:spcPts val="0"/>
            </a:spcAft>
            <a:buNone/>
          </a:pPr>
          <a:r>
            <a:rPr lang="en-CA" sz="2000" kern="1200" dirty="0">
              <a:latin typeface="Corbel" panose="020B0503020204020204" pitchFamily="34" charset="0"/>
              <a:cs typeface="Calibri" panose="020F0502020204030204" pitchFamily="34" charset="0"/>
            </a:rPr>
            <a:t>Keep it simple, stay on topic, and speak from the heart</a:t>
          </a:r>
          <a:r>
            <a:rPr lang="en-US" sz="2000" kern="1200" dirty="0">
              <a:latin typeface="Corbel" panose="020B0503020204020204" pitchFamily="34" charset="0"/>
              <a:cs typeface="Calibri" panose="020F0502020204030204" pitchFamily="34" charset="0"/>
            </a:rPr>
            <a:t>​.</a:t>
          </a:r>
          <a:endParaRPr lang="en-CA" sz="2000" kern="1200" dirty="0"/>
        </a:p>
      </dsp:txBody>
      <dsp:txXfrm>
        <a:off x="904886" y="1984071"/>
        <a:ext cx="9178045" cy="567085"/>
      </dsp:txXfrm>
    </dsp:sp>
    <dsp:sp modelId="{D3926183-8095-4C28-A1F1-858EDE31D533}">
      <dsp:nvSpPr>
        <dsp:cNvPr id="0" name=""/>
        <dsp:cNvSpPr/>
      </dsp:nvSpPr>
      <dsp:spPr>
        <a:xfrm>
          <a:off x="559115" y="1913186"/>
          <a:ext cx="708856" cy="708856"/>
        </a:xfrm>
        <a:prstGeom prst="ellipse">
          <a:avLst/>
        </a:prstGeom>
        <a:solidFill>
          <a:schemeClr val="lt1">
            <a:hueOff val="0"/>
            <a:satOff val="0"/>
            <a:lumOff val="0"/>
            <a:alphaOff val="0"/>
          </a:schemeClr>
        </a:solidFill>
        <a:ln w="38100" cap="flat" cmpd="sng" algn="in">
          <a:solidFill>
            <a:srgbClr val="2B8895"/>
          </a:solidFill>
          <a:prstDash val="solid"/>
        </a:ln>
        <a:effectLst/>
      </dsp:spPr>
      <dsp:style>
        <a:lnRef idx="2">
          <a:scrgbClr r="0" g="0" b="0"/>
        </a:lnRef>
        <a:fillRef idx="1">
          <a:scrgbClr r="0" g="0" b="0"/>
        </a:fillRef>
        <a:effectRef idx="0">
          <a:scrgbClr r="0" g="0" b="0"/>
        </a:effectRef>
        <a:fontRef idx="minor"/>
      </dsp:style>
    </dsp:sp>
    <dsp:sp modelId="{A114A60E-5BC6-4236-B4C4-763B5BF71EBA}">
      <dsp:nvSpPr>
        <dsp:cNvPr id="0" name=""/>
        <dsp:cNvSpPr/>
      </dsp:nvSpPr>
      <dsp:spPr>
        <a:xfrm>
          <a:off x="740029" y="2834427"/>
          <a:ext cx="9383040" cy="567085"/>
        </a:xfrm>
        <a:prstGeom prst="rect">
          <a:avLst/>
        </a:prstGeom>
        <a:solidFill>
          <a:srgbClr val="002060"/>
        </a:solid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0124" tIns="50800" rIns="50800" bIns="50800" numCol="1" spcCol="1270" anchor="ctr" anchorCtr="0">
          <a:noAutofit/>
        </a:bodyPr>
        <a:lstStyle/>
        <a:p>
          <a:pPr marL="108000" lvl="0" indent="0" algn="l" defTabSz="889000">
            <a:lnSpc>
              <a:spcPts val="2100"/>
            </a:lnSpc>
            <a:spcBef>
              <a:spcPct val="0"/>
            </a:spcBef>
            <a:spcAft>
              <a:spcPts val="0"/>
            </a:spcAft>
            <a:buNone/>
          </a:pPr>
          <a:r>
            <a:rPr lang="en-CA" sz="2000" kern="1200" dirty="0">
              <a:latin typeface="Corbel" panose="020B0503020204020204" pitchFamily="34" charset="0"/>
              <a:cs typeface="Calibri" panose="020F0502020204030204" pitchFamily="34" charset="0"/>
            </a:rPr>
            <a:t>Recognize that Indigenous Peoples continue to have a relationship to the land, it is not only historical</a:t>
          </a:r>
          <a:r>
            <a:rPr lang="en-US" sz="2000" kern="1200" dirty="0">
              <a:latin typeface="Corbel" panose="020B0503020204020204" pitchFamily="34" charset="0"/>
              <a:cs typeface="Calibri" panose="020F0502020204030204" pitchFamily="34" charset="0"/>
            </a:rPr>
            <a:t>​.</a:t>
          </a:r>
          <a:endParaRPr lang="en-CA" sz="2000" kern="1200" dirty="0"/>
        </a:p>
      </dsp:txBody>
      <dsp:txXfrm>
        <a:off x="740029" y="2834427"/>
        <a:ext cx="9383040" cy="567085"/>
      </dsp:txXfrm>
    </dsp:sp>
    <dsp:sp modelId="{F86F9AAB-00CA-450E-B789-DF9E87724B7F}">
      <dsp:nvSpPr>
        <dsp:cNvPr id="0" name=""/>
        <dsp:cNvSpPr/>
      </dsp:nvSpPr>
      <dsp:spPr>
        <a:xfrm>
          <a:off x="434396" y="2763541"/>
          <a:ext cx="708856" cy="708856"/>
        </a:xfrm>
        <a:prstGeom prst="ellipse">
          <a:avLst/>
        </a:prstGeom>
        <a:solidFill>
          <a:schemeClr val="lt1">
            <a:hueOff val="0"/>
            <a:satOff val="0"/>
            <a:lumOff val="0"/>
            <a:alphaOff val="0"/>
          </a:schemeClr>
        </a:solidFill>
        <a:ln w="38100" cap="flat" cmpd="sng" algn="in">
          <a:solidFill>
            <a:srgbClr val="002060"/>
          </a:solidFill>
          <a:prstDash val="solid"/>
        </a:ln>
        <a:effectLst/>
      </dsp:spPr>
      <dsp:style>
        <a:lnRef idx="2">
          <a:scrgbClr r="0" g="0" b="0"/>
        </a:lnRef>
        <a:fillRef idx="1">
          <a:scrgbClr r="0" g="0" b="0"/>
        </a:fillRef>
        <a:effectRef idx="0">
          <a:scrgbClr r="0" g="0" b="0"/>
        </a:effectRef>
        <a:fontRef idx="minor"/>
      </dsp:style>
    </dsp:sp>
    <dsp:sp modelId="{C3F7DDC0-F368-4D88-A4A5-F4BDCA12FD00}">
      <dsp:nvSpPr>
        <dsp:cNvPr id="0" name=""/>
        <dsp:cNvSpPr/>
      </dsp:nvSpPr>
      <dsp:spPr>
        <a:xfrm>
          <a:off x="409847" y="3684782"/>
          <a:ext cx="9750442" cy="567085"/>
        </a:xfrm>
        <a:prstGeom prst="rect">
          <a:avLst/>
        </a:prstGeom>
        <a:solidFill>
          <a:srgbClr val="BD4807"/>
        </a:solid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0124" tIns="50800" rIns="50800" bIns="50800" numCol="1" spcCol="1270" anchor="ctr" anchorCtr="0">
          <a:noAutofit/>
        </a:bodyPr>
        <a:lstStyle/>
        <a:p>
          <a:pPr marL="108000" lvl="0" indent="0" algn="l" defTabSz="889000">
            <a:lnSpc>
              <a:spcPts val="2100"/>
            </a:lnSpc>
            <a:spcBef>
              <a:spcPct val="0"/>
            </a:spcBef>
            <a:spcAft>
              <a:spcPts val="0"/>
            </a:spcAft>
            <a:buNone/>
          </a:pPr>
          <a:r>
            <a:rPr lang="en-CA" sz="2000" kern="1200" dirty="0">
              <a:latin typeface="Corbel" panose="020B0503020204020204" pitchFamily="34" charset="0"/>
              <a:cs typeface="Calibri" panose="020F0502020204030204" pitchFamily="34" charset="0"/>
            </a:rPr>
            <a:t>Focus on resiliency of Indigenous Peoples. </a:t>
          </a:r>
          <a:endParaRPr lang="en-CA" sz="2000" kern="1200" dirty="0"/>
        </a:p>
      </dsp:txBody>
      <dsp:txXfrm>
        <a:off x="409847" y="3684782"/>
        <a:ext cx="9750442" cy="567085"/>
      </dsp:txXfrm>
    </dsp:sp>
    <dsp:sp modelId="{8C1841CA-6B45-43CC-BB59-DC1D7BFFFDB4}">
      <dsp:nvSpPr>
        <dsp:cNvPr id="0" name=""/>
        <dsp:cNvSpPr/>
      </dsp:nvSpPr>
      <dsp:spPr>
        <a:xfrm>
          <a:off x="28039" y="3613897"/>
          <a:ext cx="708856" cy="708856"/>
        </a:xfrm>
        <a:prstGeom prst="ellipse">
          <a:avLst/>
        </a:prstGeom>
        <a:solidFill>
          <a:schemeClr val="lt1">
            <a:hueOff val="0"/>
            <a:satOff val="0"/>
            <a:lumOff val="0"/>
            <a:alphaOff val="0"/>
          </a:schemeClr>
        </a:solidFill>
        <a:ln w="38100" cap="flat" cmpd="sng" algn="in">
          <a:solidFill>
            <a:srgbClr val="BD4807"/>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49A3C7-4A78-FD4E-B107-AA1CB8662DF7}" type="datetimeFigureOut">
              <a:rPr lang="en-US" smtClean="0"/>
              <a:t>2/24/2021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734A51-0F0F-4F4F-8F61-FB8D0B6A1678}" type="slidenum">
              <a:rPr lang="en-US" smtClean="0"/>
              <a:t>‹#›</a:t>
            </a:fld>
            <a:endParaRPr lang="en-US"/>
          </a:p>
        </p:txBody>
      </p:sp>
    </p:spTree>
    <p:extLst>
      <p:ext uri="{BB962C8B-B14F-4D97-AF65-F5344CB8AC3E}">
        <p14:creationId xmlns:p14="http://schemas.microsoft.com/office/powerpoint/2010/main" val="534981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Many provincial government meetings and press briefings begin with an acknowledgement of the territory where the gathering is taking place. </a:t>
            </a:r>
          </a:p>
          <a:p>
            <a:endParaRPr lang="en-CA" dirty="0"/>
          </a:p>
          <a:p>
            <a:r>
              <a:rPr lang="en-CA" dirty="0"/>
              <a:t>This presentation provides high level information about ways to do this in a meaningful way.</a:t>
            </a:r>
          </a:p>
        </p:txBody>
      </p:sp>
      <p:sp>
        <p:nvSpPr>
          <p:cNvPr id="4" name="Slide Number Placeholder 3"/>
          <p:cNvSpPr>
            <a:spLocks noGrp="1"/>
          </p:cNvSpPr>
          <p:nvPr>
            <p:ph type="sldNum" sz="quarter" idx="5"/>
          </p:nvPr>
        </p:nvSpPr>
        <p:spPr/>
        <p:txBody>
          <a:bodyPr/>
          <a:lstStyle/>
          <a:p>
            <a:fld id="{95734A51-0F0F-4F4F-8F61-FB8D0B6A1678}" type="slidenum">
              <a:rPr lang="en-US" smtClean="0"/>
              <a:t>1</a:t>
            </a:fld>
            <a:endParaRPr lang="en-US"/>
          </a:p>
        </p:txBody>
      </p:sp>
    </p:spTree>
    <p:extLst>
      <p:ext uri="{BB962C8B-B14F-4D97-AF65-F5344CB8AC3E}">
        <p14:creationId xmlns:p14="http://schemas.microsoft.com/office/powerpoint/2010/main" val="3923390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Within Indigenous communities, territory acknowledgements look very different than ones offered in government. Given the diversity of the Indigenous population in BC, customs vary from nation to nation, and this presentation includes tips that we hope will be helpful in any part of the province. </a:t>
            </a:r>
          </a:p>
          <a:p>
            <a:endParaRPr lang="en-CA" dirty="0"/>
          </a:p>
          <a:p>
            <a:r>
              <a:rPr lang="en-CA" dirty="0"/>
              <a:t>The image on this slide shows a group of Indigenous people from </a:t>
            </a:r>
            <a:r>
              <a:rPr lang="en-CA" dirty="0" err="1"/>
              <a:t>Kwa’kwa’ka’wakw</a:t>
            </a:r>
            <a:r>
              <a:rPr lang="en-CA" dirty="0"/>
              <a:t> territory canoe paddling as they take part in in Tribal Journeys. Tribal Journeys is an annual event that involves extended families or groups from dozens of Indigenous communities travelling by traditional canoe through the Salish Sea from all directions. Families make overnight stops along the way and eventually all canoe families meet at a final gathering place. At each stop, canoe families will request permission to come ashore. These requests typically include an acknowledgment of the host, an expression of gratitude and a statement that expresses the intention to come ashore peacefully. </a:t>
            </a:r>
          </a:p>
          <a:p>
            <a:endParaRPr lang="en-CA" dirty="0"/>
          </a:p>
          <a:p>
            <a:r>
              <a:rPr lang="en-CA" dirty="0"/>
              <a:t>As this image shows, territory acknowledgements are not relics of the past. The long-standing practice continues in Indigenous communities and will look different depending on the context. For example, a territory acknowledgement would be more formal at Tribal Journeys than it would be if Indigenous people were hosting a meeting for their nation on their nation’s territory.</a:t>
            </a:r>
          </a:p>
          <a:p>
            <a:endParaRPr lang="en-CA" dirty="0"/>
          </a:p>
          <a:p>
            <a:r>
              <a:rPr lang="en-CA" dirty="0"/>
              <a:t>In adopting this practice, many public servants use this as an opportunity or a platform to share their commitment to improving their understanding of local Indigenous peoples, their cultures, and their connections to the lands where we gather. Building understanding of local Indigenous peoples is one of many steps that public servants can take to actively work toward reconciliation. </a:t>
            </a:r>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2</a:t>
            </a:fld>
            <a:endParaRPr lang="en-US"/>
          </a:p>
        </p:txBody>
      </p:sp>
    </p:spTree>
    <p:extLst>
      <p:ext uri="{BB962C8B-B14F-4D97-AF65-F5344CB8AC3E}">
        <p14:creationId xmlns:p14="http://schemas.microsoft.com/office/powerpoint/2010/main" val="316886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If you are asking yourself when does one offer a territory acknowledgement, this is a helpful list of times when it might be appropriate to do one.</a:t>
            </a:r>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3</a:t>
            </a:fld>
            <a:endParaRPr lang="en-US"/>
          </a:p>
        </p:txBody>
      </p:sp>
    </p:spTree>
    <p:extLst>
      <p:ext uri="{BB962C8B-B14F-4D97-AF65-F5344CB8AC3E}">
        <p14:creationId xmlns:p14="http://schemas.microsoft.com/office/powerpoint/2010/main" val="27912901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There are many online resources to help identify whose land you are on if you are unsure, we have included a list of resources on the final slide. It’s important to research whose land you are on and find out if you are gathering on treaty territory, unceded territory or part of Inuit and Metis homelands.</a:t>
            </a:r>
          </a:p>
          <a:p>
            <a:endParaRPr lang="en-CA" dirty="0"/>
          </a:p>
          <a:p>
            <a:r>
              <a:rPr lang="en-CA" dirty="0"/>
              <a:t>There are also several places where you can learn to pronounce the name of a nation, e.g. FirstVoices.ca. </a:t>
            </a:r>
          </a:p>
          <a:p>
            <a:endParaRPr lang="en-CA" dirty="0"/>
          </a:p>
          <a:p>
            <a:r>
              <a:rPr lang="en-CA" dirty="0"/>
              <a:t>Remember to keep it simple, stay on topic and speak from the heart. Your work unit may have suggested language to include in a territory acknowledgement and these can be delivered in a way that sounds meaningful when you speak from the heart. </a:t>
            </a:r>
          </a:p>
          <a:p>
            <a:endParaRPr lang="en-CA" dirty="0"/>
          </a:p>
          <a:p>
            <a:r>
              <a:rPr lang="en-CA" dirty="0"/>
              <a:t>Indigenous people continue to have a relationship to the land that you are acknowledging, even in places where there is a lot of development like the City of Victoria. </a:t>
            </a:r>
          </a:p>
          <a:p>
            <a:endParaRPr lang="en-CA" dirty="0"/>
          </a:p>
          <a:p>
            <a:r>
              <a:rPr lang="en-CA" dirty="0"/>
              <a:t>The painful history of colonization does not always highlight the resiliency of Indigenous Peoples. Remember to frame Indigenous People using a strengths-based approach and focus on their resilience. </a:t>
            </a:r>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4</a:t>
            </a:fld>
            <a:endParaRPr lang="en-US"/>
          </a:p>
        </p:txBody>
      </p:sp>
    </p:spTree>
    <p:extLst>
      <p:ext uri="{BB962C8B-B14F-4D97-AF65-F5344CB8AC3E}">
        <p14:creationId xmlns:p14="http://schemas.microsoft.com/office/powerpoint/2010/main" val="41692734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We all make mistakes from time to time. These are some tips to help you avoid them. </a:t>
            </a:r>
          </a:p>
          <a:p>
            <a:endParaRPr lang="en-CA" dirty="0"/>
          </a:p>
          <a:p>
            <a:r>
              <a:rPr lang="en-CA" dirty="0"/>
              <a:t>Scripts can be helpful for organizing your thoughts when you are first getting started. This practice gets easier and we encourage you to always speak from the heart and be authentic when offering a territory acknowledgement. </a:t>
            </a:r>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5</a:t>
            </a:fld>
            <a:endParaRPr lang="en-US"/>
          </a:p>
        </p:txBody>
      </p:sp>
    </p:spTree>
    <p:extLst>
      <p:ext uri="{BB962C8B-B14F-4D97-AF65-F5344CB8AC3E}">
        <p14:creationId xmlns:p14="http://schemas.microsoft.com/office/powerpoint/2010/main" val="3220999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There are countless examples of how to do a territory acknowledgement online. If possible, it is always a good idea to link your acknowledgement to the reason why you are meeting.</a:t>
            </a:r>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6</a:t>
            </a:fld>
            <a:endParaRPr lang="en-US"/>
          </a:p>
        </p:txBody>
      </p:sp>
    </p:spTree>
    <p:extLst>
      <p:ext uri="{BB962C8B-B14F-4D97-AF65-F5344CB8AC3E}">
        <p14:creationId xmlns:p14="http://schemas.microsoft.com/office/powerpoint/2010/main" val="4629833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There are countless examples of how to do a territory acknowledgement online. If possible, it is always a good idea to link your acknowledgement to the reason why you are meeting.</a:t>
            </a:r>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7</a:t>
            </a:fld>
            <a:endParaRPr lang="en-US"/>
          </a:p>
        </p:txBody>
      </p:sp>
    </p:spTree>
    <p:extLst>
      <p:ext uri="{BB962C8B-B14F-4D97-AF65-F5344CB8AC3E}">
        <p14:creationId xmlns:p14="http://schemas.microsoft.com/office/powerpoint/2010/main" val="21070840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8</a:t>
            </a:fld>
            <a:endParaRPr lang="en-US"/>
          </a:p>
        </p:txBody>
      </p:sp>
    </p:spTree>
    <p:extLst>
      <p:ext uri="{BB962C8B-B14F-4D97-AF65-F5344CB8AC3E}">
        <p14:creationId xmlns:p14="http://schemas.microsoft.com/office/powerpoint/2010/main" val="37504739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EECB317-9775-41FB-BD8C-024334AF9E6A}"/>
              </a:ext>
            </a:extLst>
          </p:cNvPr>
          <p:cNvPicPr>
            <a:picLocks noChangeAspect="1"/>
          </p:cNvPicPr>
          <p:nvPr userDrawn="1"/>
        </p:nvPicPr>
        <p:blipFill>
          <a:blip r:embed="rId2"/>
          <a:srcRect/>
          <a:stretch/>
        </p:blipFill>
        <p:spPr>
          <a:xfrm>
            <a:off x="0" y="10965"/>
            <a:ext cx="12191999" cy="6836070"/>
          </a:xfrm>
          <a:prstGeom prst="rect">
            <a:avLst/>
          </a:prstGeom>
        </p:spPr>
      </p:pic>
      <p:pic>
        <p:nvPicPr>
          <p:cNvPr id="10" name="Picture 9" descr="A picture containing food&#10;&#10;Description automatically generated">
            <a:extLst>
              <a:ext uri="{FF2B5EF4-FFF2-40B4-BE49-F238E27FC236}">
                <a16:creationId xmlns:a16="http://schemas.microsoft.com/office/drawing/2014/main" id="{08C5E6B2-74B6-9043-BD62-712D1AB409D8}"/>
              </a:ext>
            </a:extLst>
          </p:cNvPr>
          <p:cNvPicPr>
            <a:picLocks noChangeAspect="1"/>
          </p:cNvPicPr>
          <p:nvPr userDrawn="1"/>
        </p:nvPicPr>
        <p:blipFill>
          <a:blip r:embed="rId3"/>
          <a:stretch>
            <a:fillRect/>
          </a:stretch>
        </p:blipFill>
        <p:spPr>
          <a:xfrm>
            <a:off x="4500336" y="5416450"/>
            <a:ext cx="3191329" cy="941854"/>
          </a:xfrm>
          <a:prstGeom prst="rect">
            <a:avLst/>
          </a:prstGeom>
        </p:spPr>
      </p:pic>
      <p:sp>
        <p:nvSpPr>
          <p:cNvPr id="5" name="Title 1">
            <a:extLst>
              <a:ext uri="{FF2B5EF4-FFF2-40B4-BE49-F238E27FC236}">
                <a16:creationId xmlns:a16="http://schemas.microsoft.com/office/drawing/2014/main" id="{FB66D55C-2EA7-4696-92A9-8D9C6707EC52}"/>
              </a:ext>
            </a:extLst>
          </p:cNvPr>
          <p:cNvSpPr>
            <a:spLocks noGrp="1"/>
          </p:cNvSpPr>
          <p:nvPr>
            <p:ph type="title"/>
          </p:nvPr>
        </p:nvSpPr>
        <p:spPr>
          <a:xfrm>
            <a:off x="1019176" y="745640"/>
            <a:ext cx="10153650" cy="540807"/>
          </a:xfrm>
          <a:prstGeom prst="rect">
            <a:avLst/>
          </a:prstGeom>
        </p:spPr>
        <p:txBody>
          <a:bodyPr/>
          <a:lstStyle>
            <a:lvl1pPr algn="ctr">
              <a:defRPr sz="3200" b="1" spc="0">
                <a:solidFill>
                  <a:srgbClr val="1F497F"/>
                </a:solidFill>
              </a:defRPr>
            </a:lvl1pPr>
          </a:lstStyle>
          <a:p>
            <a:r>
              <a:rPr lang="en-US" dirty="0"/>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3" name="Content Placeholder 2"/>
          <p:cNvSpPr>
            <a:spLocks noGrp="1"/>
          </p:cNvSpPr>
          <p:nvPr>
            <p:ph idx="1"/>
          </p:nvPr>
        </p:nvSpPr>
        <p:spPr>
          <a:xfrm>
            <a:off x="1019176" y="1653436"/>
            <a:ext cx="10153649" cy="4367951"/>
          </a:xfrm>
          <a:prstGeom prst="rect">
            <a:avLst/>
          </a:prstGeom>
        </p:spPr>
        <p:txBody>
          <a:bodyPr/>
          <a:lstStyle>
            <a:lvl1pPr marL="228600" indent="-228600">
              <a:lnSpc>
                <a:spcPct val="100000"/>
              </a:lnSpc>
              <a:spcBef>
                <a:spcPts val="600"/>
              </a:spcBef>
              <a:spcAft>
                <a:spcPts val="600"/>
              </a:spcAft>
              <a:buClr>
                <a:srgbClr val="1F497F"/>
              </a:buClr>
              <a:buSzPct val="120000"/>
              <a:buFont typeface="Arial" panose="020B0604020202020204" pitchFamily="34" charset="0"/>
              <a:buChar char="•"/>
              <a:defRPr sz="2400">
                <a:solidFill>
                  <a:schemeClr val="tx1"/>
                </a:solidFill>
              </a:defRPr>
            </a:lvl1pPr>
            <a:lvl2pPr marL="685800" indent="-228600">
              <a:lnSpc>
                <a:spcPct val="100000"/>
              </a:lnSpc>
              <a:spcBef>
                <a:spcPts val="0"/>
              </a:spcBef>
              <a:buClr>
                <a:schemeClr val="accent3"/>
              </a:buClr>
              <a:buSzPct val="120000"/>
              <a:buFont typeface="Arial" panose="020B0604020202020204" pitchFamily="34" charset="0"/>
              <a:buChar char="•"/>
              <a:defRPr sz="2200">
                <a:solidFill>
                  <a:schemeClr val="tx1"/>
                </a:solidFill>
              </a:defRPr>
            </a:lvl2pPr>
          </a:lstStyle>
          <a:p>
            <a:pPr lvl="0"/>
            <a:r>
              <a:rPr lang="en-US" dirty="0"/>
              <a:t>Click to edit Master text styles</a:t>
            </a:r>
          </a:p>
          <a:p>
            <a:pPr lvl="1"/>
            <a:r>
              <a:rPr lang="en-US" dirty="0"/>
              <a:t>Second level</a:t>
            </a:r>
          </a:p>
        </p:txBody>
      </p:sp>
      <p:sp>
        <p:nvSpPr>
          <p:cNvPr id="5" name="Title 1">
            <a:extLst>
              <a:ext uri="{FF2B5EF4-FFF2-40B4-BE49-F238E27FC236}">
                <a16:creationId xmlns:a16="http://schemas.microsoft.com/office/drawing/2014/main" id="{D9DBFC41-9AAE-429A-8387-C44E74E0FE78}"/>
              </a:ext>
            </a:extLst>
          </p:cNvPr>
          <p:cNvSpPr>
            <a:spLocks noGrp="1"/>
          </p:cNvSpPr>
          <p:nvPr>
            <p:ph type="title"/>
          </p:nvPr>
        </p:nvSpPr>
        <p:spPr>
          <a:xfrm>
            <a:off x="1019176" y="745640"/>
            <a:ext cx="10153650" cy="540807"/>
          </a:xfrm>
          <a:prstGeom prst="rect">
            <a:avLst/>
          </a:prstGeom>
        </p:spPr>
        <p:txBody>
          <a:bodyPr/>
          <a:lstStyle>
            <a:lvl1pPr algn="ctr">
              <a:defRPr sz="3200" b="1" spc="0">
                <a:solidFill>
                  <a:srgbClr val="1F497F"/>
                </a:solidFill>
              </a:defRPr>
            </a:lvl1pPr>
          </a:lstStyle>
          <a:p>
            <a:r>
              <a:rPr lang="en-US" dirty="0"/>
              <a:t>Click to edit Master title style</a:t>
            </a:r>
          </a:p>
        </p:txBody>
      </p:sp>
      <p:sp>
        <p:nvSpPr>
          <p:cNvPr id="8" name="Slide Number Placeholder 5">
            <a:extLst>
              <a:ext uri="{FF2B5EF4-FFF2-40B4-BE49-F238E27FC236}">
                <a16:creationId xmlns:a16="http://schemas.microsoft.com/office/drawing/2014/main" id="{AE722C0F-1A2C-4735-828E-846A2052A9BB}"/>
              </a:ext>
            </a:extLst>
          </p:cNvPr>
          <p:cNvSpPr>
            <a:spLocks noGrp="1"/>
          </p:cNvSpPr>
          <p:nvPr>
            <p:ph type="sldNum" sz="quarter" idx="4"/>
          </p:nvPr>
        </p:nvSpPr>
        <p:spPr>
          <a:xfrm>
            <a:off x="5839244" y="6017451"/>
            <a:ext cx="513509" cy="355759"/>
          </a:xfrm>
          <a:prstGeom prst="rect">
            <a:avLst/>
          </a:prstGeom>
        </p:spPr>
        <p:txBody>
          <a:bodyPr vert="horz" lIns="90000" tIns="45720" rIns="91440" bIns="45720" rtlCol="0" anchor="ctr"/>
          <a:lstStyle>
            <a:lvl1pPr algn="ctr">
              <a:defRPr sz="1600" b="1">
                <a:solidFill>
                  <a:srgbClr val="1F497F"/>
                </a:solidFill>
                <a:latin typeface="Corbel" panose="020B0503020204020204" pitchFamily="34" charset="0"/>
              </a:defRPr>
            </a:lvl1pPr>
          </a:lstStyle>
          <a:p>
            <a:fld id="{0346F2E1-0776-1949-A719-2F5B1D42A8A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0329924-CEC9-484B-A7A8-6E2FF7F995EC}"/>
              </a:ext>
            </a:extLst>
          </p:cNvPr>
          <p:cNvSpPr>
            <a:spLocks noGrp="1"/>
          </p:cNvSpPr>
          <p:nvPr>
            <p:ph type="title"/>
          </p:nvPr>
        </p:nvSpPr>
        <p:spPr>
          <a:xfrm>
            <a:off x="1019176" y="745640"/>
            <a:ext cx="10153650" cy="540807"/>
          </a:xfrm>
          <a:prstGeom prst="rect">
            <a:avLst/>
          </a:prstGeom>
        </p:spPr>
        <p:txBody>
          <a:bodyPr/>
          <a:lstStyle>
            <a:lvl1pPr algn="ctr">
              <a:defRPr sz="3200" b="1" spc="0">
                <a:solidFill>
                  <a:srgbClr val="1F497F"/>
                </a:solidFill>
              </a:defRPr>
            </a:lvl1pPr>
          </a:lstStyle>
          <a:p>
            <a:r>
              <a:rPr lang="en-US" dirty="0"/>
              <a:t>Click to edit Master title style</a:t>
            </a:r>
          </a:p>
        </p:txBody>
      </p:sp>
      <p:sp>
        <p:nvSpPr>
          <p:cNvPr id="10" name="Content Placeholder 2">
            <a:extLst>
              <a:ext uri="{FF2B5EF4-FFF2-40B4-BE49-F238E27FC236}">
                <a16:creationId xmlns:a16="http://schemas.microsoft.com/office/drawing/2014/main" id="{69B44579-0974-4C36-BDEE-B6C18C0868BB}"/>
              </a:ext>
            </a:extLst>
          </p:cNvPr>
          <p:cNvSpPr>
            <a:spLocks noGrp="1"/>
          </p:cNvSpPr>
          <p:nvPr>
            <p:ph idx="1"/>
          </p:nvPr>
        </p:nvSpPr>
        <p:spPr>
          <a:xfrm>
            <a:off x="1019176" y="1630472"/>
            <a:ext cx="4968265" cy="4367951"/>
          </a:xfrm>
          <a:prstGeom prst="rect">
            <a:avLst/>
          </a:prstGeom>
        </p:spPr>
        <p:txBody>
          <a:bodyPr/>
          <a:lstStyle>
            <a:lvl1pPr marL="228600" indent="-228600">
              <a:lnSpc>
                <a:spcPct val="100000"/>
              </a:lnSpc>
              <a:spcBef>
                <a:spcPts val="600"/>
              </a:spcBef>
              <a:spcAft>
                <a:spcPts val="600"/>
              </a:spcAft>
              <a:buClr>
                <a:srgbClr val="1F497F"/>
              </a:buClr>
              <a:buSzPct val="120000"/>
              <a:buFont typeface="Arial" panose="020B0604020202020204" pitchFamily="34" charset="0"/>
              <a:buChar char="•"/>
              <a:defRPr sz="2400">
                <a:solidFill>
                  <a:schemeClr val="tx1"/>
                </a:solidFill>
              </a:defRPr>
            </a:lvl1pPr>
            <a:lvl2pPr marL="685800" indent="-228600">
              <a:lnSpc>
                <a:spcPct val="100000"/>
              </a:lnSpc>
              <a:buClr>
                <a:schemeClr val="accent3"/>
              </a:buClr>
              <a:buSzPct val="120000"/>
              <a:buFont typeface="Arial" panose="020B0604020202020204" pitchFamily="34" charset="0"/>
              <a:buChar char="•"/>
              <a:defRPr sz="2200">
                <a:solidFill>
                  <a:schemeClr val="tx1"/>
                </a:solidFill>
              </a:defRPr>
            </a:lvl2pPr>
          </a:lstStyle>
          <a:p>
            <a:pPr lvl="0"/>
            <a:r>
              <a:rPr lang="en-US" dirty="0"/>
              <a:t>Click to edit Master text styles</a:t>
            </a:r>
          </a:p>
          <a:p>
            <a:pPr lvl="1"/>
            <a:r>
              <a:rPr lang="en-US" dirty="0"/>
              <a:t>Second level</a:t>
            </a:r>
          </a:p>
        </p:txBody>
      </p:sp>
      <p:sp>
        <p:nvSpPr>
          <p:cNvPr id="11" name="Content Placeholder 2">
            <a:extLst>
              <a:ext uri="{FF2B5EF4-FFF2-40B4-BE49-F238E27FC236}">
                <a16:creationId xmlns:a16="http://schemas.microsoft.com/office/drawing/2014/main" id="{DE736582-C0D5-43E8-B3A2-4F541017D45B}"/>
              </a:ext>
            </a:extLst>
          </p:cNvPr>
          <p:cNvSpPr>
            <a:spLocks noGrp="1"/>
          </p:cNvSpPr>
          <p:nvPr>
            <p:ph idx="10"/>
          </p:nvPr>
        </p:nvSpPr>
        <p:spPr>
          <a:xfrm>
            <a:off x="6204559" y="1630472"/>
            <a:ext cx="4968265" cy="4367951"/>
          </a:xfrm>
          <a:prstGeom prst="rect">
            <a:avLst/>
          </a:prstGeom>
        </p:spPr>
        <p:txBody>
          <a:bodyPr/>
          <a:lstStyle>
            <a:lvl1pPr marL="228600" indent="-228600">
              <a:lnSpc>
                <a:spcPct val="100000"/>
              </a:lnSpc>
              <a:spcBef>
                <a:spcPts val="600"/>
              </a:spcBef>
              <a:spcAft>
                <a:spcPts val="600"/>
              </a:spcAft>
              <a:buClr>
                <a:srgbClr val="1F497F"/>
              </a:buClr>
              <a:buSzPct val="120000"/>
              <a:buFont typeface="Arial" panose="020B0604020202020204" pitchFamily="34" charset="0"/>
              <a:buChar char="•"/>
              <a:defRPr sz="2400">
                <a:solidFill>
                  <a:schemeClr val="tx1"/>
                </a:solidFill>
              </a:defRPr>
            </a:lvl1pPr>
            <a:lvl2pPr marL="685800" indent="-228600">
              <a:lnSpc>
                <a:spcPct val="100000"/>
              </a:lnSpc>
              <a:spcBef>
                <a:spcPts val="0"/>
              </a:spcBef>
              <a:buClr>
                <a:schemeClr val="accent3"/>
              </a:buClr>
              <a:buSzPct val="120000"/>
              <a:buFont typeface="Arial" panose="020B0604020202020204" pitchFamily="34" charset="0"/>
              <a:buChar char="•"/>
              <a:defRPr sz="2200">
                <a:solidFill>
                  <a:schemeClr val="tx1"/>
                </a:solidFill>
              </a:defRPr>
            </a:lvl2pPr>
          </a:lstStyle>
          <a:p>
            <a:pPr lvl="0"/>
            <a:r>
              <a:rPr lang="en-US" dirty="0"/>
              <a:t>Click to edit Master text styles</a:t>
            </a:r>
          </a:p>
          <a:p>
            <a:pPr lvl="1"/>
            <a:r>
              <a:rPr lang="en-US" dirty="0"/>
              <a:t>Second level</a:t>
            </a:r>
          </a:p>
        </p:txBody>
      </p:sp>
      <p:sp>
        <p:nvSpPr>
          <p:cNvPr id="12" name="Slide Number Placeholder 5">
            <a:extLst>
              <a:ext uri="{FF2B5EF4-FFF2-40B4-BE49-F238E27FC236}">
                <a16:creationId xmlns:a16="http://schemas.microsoft.com/office/drawing/2014/main" id="{3B9840E2-EF10-41C0-A014-64A23769B2A4}"/>
              </a:ext>
            </a:extLst>
          </p:cNvPr>
          <p:cNvSpPr>
            <a:spLocks noGrp="1"/>
          </p:cNvSpPr>
          <p:nvPr>
            <p:ph type="sldNum" sz="quarter" idx="4"/>
          </p:nvPr>
        </p:nvSpPr>
        <p:spPr>
          <a:xfrm>
            <a:off x="5839244" y="6017451"/>
            <a:ext cx="513509" cy="355759"/>
          </a:xfrm>
          <a:prstGeom prst="rect">
            <a:avLst/>
          </a:prstGeom>
        </p:spPr>
        <p:txBody>
          <a:bodyPr vert="horz" lIns="90000" tIns="45720" rIns="91440" bIns="45720" rtlCol="0" anchor="ctr"/>
          <a:lstStyle>
            <a:lvl1pPr algn="ctr">
              <a:defRPr sz="1600" b="1">
                <a:solidFill>
                  <a:srgbClr val="1F497F"/>
                </a:solidFill>
                <a:latin typeface="Corbel" panose="020B0503020204020204" pitchFamily="34" charset="0"/>
              </a:defRPr>
            </a:lvl1pPr>
          </a:lstStyle>
          <a:p>
            <a:fld id="{0346F2E1-0776-1949-A719-2F5B1D42A8A2}" type="slidenum">
              <a:rPr lang="en-US" smtClean="0"/>
              <a:pPr/>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Quotes">
    <p:bg>
      <p:bgPr>
        <a:solidFill>
          <a:schemeClr val="bg1"/>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8F44037E-F1A8-492E-9300-0B791B168C31}"/>
              </a:ext>
            </a:extLst>
          </p:cNvPr>
          <p:cNvSpPr>
            <a:spLocks noGrp="1"/>
          </p:cNvSpPr>
          <p:nvPr>
            <p:ph type="title"/>
          </p:nvPr>
        </p:nvSpPr>
        <p:spPr>
          <a:xfrm>
            <a:off x="1019176" y="745640"/>
            <a:ext cx="10153650" cy="540807"/>
          </a:xfrm>
          <a:prstGeom prst="rect">
            <a:avLst/>
          </a:prstGeom>
        </p:spPr>
        <p:txBody>
          <a:bodyPr/>
          <a:lstStyle>
            <a:lvl1pPr algn="ctr">
              <a:defRPr sz="3200" b="1" spc="0">
                <a:solidFill>
                  <a:srgbClr val="1F497F"/>
                </a:solidFill>
              </a:defRPr>
            </a:lvl1pPr>
          </a:lstStyle>
          <a:p>
            <a:r>
              <a:rPr lang="en-US" dirty="0"/>
              <a:t>Click to edit Master title style</a:t>
            </a:r>
          </a:p>
        </p:txBody>
      </p:sp>
      <p:sp>
        <p:nvSpPr>
          <p:cNvPr id="9" name="Content Placeholder 2">
            <a:extLst>
              <a:ext uri="{FF2B5EF4-FFF2-40B4-BE49-F238E27FC236}">
                <a16:creationId xmlns:a16="http://schemas.microsoft.com/office/drawing/2014/main" id="{FDFE0008-6A33-4BEF-8CAD-8A9CF16DA811}"/>
              </a:ext>
            </a:extLst>
          </p:cNvPr>
          <p:cNvSpPr>
            <a:spLocks noGrp="1"/>
          </p:cNvSpPr>
          <p:nvPr>
            <p:ph idx="1"/>
          </p:nvPr>
        </p:nvSpPr>
        <p:spPr>
          <a:xfrm>
            <a:off x="1019176" y="1653436"/>
            <a:ext cx="10153649" cy="4367951"/>
          </a:xfrm>
          <a:prstGeom prst="rect">
            <a:avLst/>
          </a:prstGeom>
        </p:spPr>
        <p:txBody>
          <a:bodyPr/>
          <a:lstStyle>
            <a:lvl1pPr marL="228600" indent="-228600">
              <a:lnSpc>
                <a:spcPct val="100000"/>
              </a:lnSpc>
              <a:spcBef>
                <a:spcPts val="600"/>
              </a:spcBef>
              <a:spcAft>
                <a:spcPts val="600"/>
              </a:spcAft>
              <a:buClr>
                <a:srgbClr val="1F497F"/>
              </a:buClr>
              <a:buSzPct val="120000"/>
              <a:buFont typeface="Arial" panose="020B0604020202020204" pitchFamily="34" charset="0"/>
              <a:buChar char="•"/>
              <a:defRPr>
                <a:solidFill>
                  <a:schemeClr val="tx1"/>
                </a:solidFill>
              </a:defRPr>
            </a:lvl1pPr>
            <a:lvl2pPr marL="685800" indent="-228600">
              <a:buClr>
                <a:schemeClr val="accent3"/>
              </a:buClr>
              <a:buSzPct val="120000"/>
              <a:buFont typeface="Arial" panose="020B0604020202020204" pitchFamily="34" charset="0"/>
              <a:buChar char="•"/>
              <a:defRPr>
                <a:solidFill>
                  <a:schemeClr val="tx1"/>
                </a:solidFill>
              </a:defRPr>
            </a:lvl2pPr>
          </a:lstStyle>
          <a:p>
            <a:pPr lvl="0"/>
            <a:r>
              <a:rPr lang="en-US" dirty="0"/>
              <a:t>Click to edit Master text styles</a:t>
            </a:r>
          </a:p>
          <a:p>
            <a:pPr lvl="1"/>
            <a:r>
              <a:rPr lang="en-US" dirty="0"/>
              <a:t>Second level</a:t>
            </a:r>
          </a:p>
          <a:p>
            <a:pPr lvl="0"/>
            <a:endParaRPr lang="en-US" dirty="0"/>
          </a:p>
        </p:txBody>
      </p:sp>
      <p:sp>
        <p:nvSpPr>
          <p:cNvPr id="10" name="Slide Number Placeholder 5">
            <a:extLst>
              <a:ext uri="{FF2B5EF4-FFF2-40B4-BE49-F238E27FC236}">
                <a16:creationId xmlns:a16="http://schemas.microsoft.com/office/drawing/2014/main" id="{043FAF71-9920-45E2-B1CB-220AB2DB820F}"/>
              </a:ext>
            </a:extLst>
          </p:cNvPr>
          <p:cNvSpPr>
            <a:spLocks noGrp="1"/>
          </p:cNvSpPr>
          <p:nvPr>
            <p:ph type="sldNum" sz="quarter" idx="4"/>
          </p:nvPr>
        </p:nvSpPr>
        <p:spPr>
          <a:xfrm>
            <a:off x="5839244" y="6017451"/>
            <a:ext cx="513509" cy="355759"/>
          </a:xfrm>
          <a:prstGeom prst="rect">
            <a:avLst/>
          </a:prstGeom>
        </p:spPr>
        <p:txBody>
          <a:bodyPr vert="horz" lIns="90000" tIns="45720" rIns="91440" bIns="45720" rtlCol="0" anchor="ctr"/>
          <a:lstStyle>
            <a:lvl1pPr algn="ctr">
              <a:defRPr sz="1600" b="1">
                <a:solidFill>
                  <a:srgbClr val="1F497F"/>
                </a:solidFill>
                <a:latin typeface="Corbel" panose="020B0503020204020204" pitchFamily="34" charset="0"/>
              </a:defRPr>
            </a:lvl1pPr>
          </a:lstStyle>
          <a:p>
            <a:fld id="{0346F2E1-0776-1949-A719-2F5B1D42A8A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DB0C72EE-51BE-42C7-8BE9-6684DF8A7DB7}"/>
              </a:ext>
            </a:extLst>
          </p:cNvPr>
          <p:cNvPicPr>
            <a:picLocks noChangeAspect="1"/>
          </p:cNvPicPr>
          <p:nvPr userDrawn="1"/>
        </p:nvPicPr>
        <p:blipFill>
          <a:blip r:embed="rId6"/>
          <a:srcRect/>
          <a:stretch/>
        </p:blipFill>
        <p:spPr>
          <a:xfrm>
            <a:off x="0" y="0"/>
            <a:ext cx="12191999" cy="6836070"/>
          </a:xfrm>
          <a:prstGeom prst="rect">
            <a:avLst/>
          </a:prstGeom>
        </p:spPr>
      </p:pic>
      <p:sp>
        <p:nvSpPr>
          <p:cNvPr id="23" name="Slide Number Placeholder 5">
            <a:extLst>
              <a:ext uri="{FF2B5EF4-FFF2-40B4-BE49-F238E27FC236}">
                <a16:creationId xmlns:a16="http://schemas.microsoft.com/office/drawing/2014/main" id="{B2863FE5-78B2-5248-B80E-294F3D2260F8}"/>
              </a:ext>
            </a:extLst>
          </p:cNvPr>
          <p:cNvSpPr>
            <a:spLocks noGrp="1"/>
          </p:cNvSpPr>
          <p:nvPr userDrawn="1">
            <p:ph type="sldNum" sz="quarter" idx="4"/>
          </p:nvPr>
        </p:nvSpPr>
        <p:spPr>
          <a:xfrm>
            <a:off x="5839244" y="6017451"/>
            <a:ext cx="513509" cy="355759"/>
          </a:xfrm>
          <a:prstGeom prst="rect">
            <a:avLst/>
          </a:prstGeom>
        </p:spPr>
        <p:txBody>
          <a:bodyPr vert="horz" lIns="90000" tIns="45720" rIns="91440" bIns="45720" rtlCol="0" anchor="ctr"/>
          <a:lstStyle>
            <a:lvl1pPr algn="ctr">
              <a:defRPr sz="1600" b="1">
                <a:solidFill>
                  <a:srgbClr val="1F497F"/>
                </a:solidFill>
                <a:latin typeface="Corbel" panose="020B0503020204020204" pitchFamily="34" charset="0"/>
              </a:defRPr>
            </a:lvl1pPr>
          </a:lstStyle>
          <a:p>
            <a:fld id="{0346F2E1-0776-1949-A719-2F5B1D42A8A2}" type="slidenum">
              <a:rPr lang="en-US" smtClean="0"/>
              <a:pPr/>
              <a:t>‹#›</a:t>
            </a:fld>
            <a:endParaRPr lang="en-US" dirty="0"/>
          </a:p>
        </p:txBody>
      </p:sp>
      <p:grpSp>
        <p:nvGrpSpPr>
          <p:cNvPr id="13" name="Group 12">
            <a:extLst>
              <a:ext uri="{FF2B5EF4-FFF2-40B4-BE49-F238E27FC236}">
                <a16:creationId xmlns:a16="http://schemas.microsoft.com/office/drawing/2014/main" id="{007BD27C-8271-4CF9-9320-DD58BD5D78D5}"/>
              </a:ext>
            </a:extLst>
          </p:cNvPr>
          <p:cNvGrpSpPr/>
          <p:nvPr userDrawn="1"/>
        </p:nvGrpSpPr>
        <p:grpSpPr>
          <a:xfrm>
            <a:off x="1029868" y="1359388"/>
            <a:ext cx="10132262" cy="180000"/>
            <a:chOff x="1038522" y="1039244"/>
            <a:chExt cx="10132262" cy="180000"/>
          </a:xfrm>
        </p:grpSpPr>
        <p:grpSp>
          <p:nvGrpSpPr>
            <p:cNvPr id="10" name="Group 9">
              <a:extLst>
                <a:ext uri="{FF2B5EF4-FFF2-40B4-BE49-F238E27FC236}">
                  <a16:creationId xmlns:a16="http://schemas.microsoft.com/office/drawing/2014/main" id="{B9932AB3-8DD1-48B9-8D90-AF34A1A3027A}"/>
                </a:ext>
              </a:extLst>
            </p:cNvPr>
            <p:cNvGrpSpPr/>
            <p:nvPr userDrawn="1"/>
          </p:nvGrpSpPr>
          <p:grpSpPr>
            <a:xfrm>
              <a:off x="5540740" y="1039244"/>
              <a:ext cx="1110521" cy="180000"/>
              <a:chOff x="5581043" y="1039244"/>
              <a:chExt cx="1110521" cy="180000"/>
            </a:xfrm>
          </p:grpSpPr>
          <p:sp>
            <p:nvSpPr>
              <p:cNvPr id="3" name="Oval 2">
                <a:extLst>
                  <a:ext uri="{FF2B5EF4-FFF2-40B4-BE49-F238E27FC236}">
                    <a16:creationId xmlns:a16="http://schemas.microsoft.com/office/drawing/2014/main" id="{55C19E85-6183-4BAD-973E-B639DBC4C4CC}"/>
                  </a:ext>
                </a:extLst>
              </p:cNvPr>
              <p:cNvSpPr/>
              <p:nvPr userDrawn="1"/>
            </p:nvSpPr>
            <p:spPr>
              <a:xfrm>
                <a:off x="6046304" y="1039244"/>
                <a:ext cx="180000" cy="180000"/>
              </a:xfrm>
              <a:prstGeom prst="ellipse">
                <a:avLst/>
              </a:prstGeom>
              <a:solidFill>
                <a:srgbClr val="1F49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Oval 21">
                <a:extLst>
                  <a:ext uri="{FF2B5EF4-FFF2-40B4-BE49-F238E27FC236}">
                    <a16:creationId xmlns:a16="http://schemas.microsoft.com/office/drawing/2014/main" id="{28F2A0B6-E53A-493E-A356-BACF26489142}"/>
                  </a:ext>
                </a:extLst>
              </p:cNvPr>
              <p:cNvSpPr/>
              <p:nvPr userDrawn="1"/>
            </p:nvSpPr>
            <p:spPr>
              <a:xfrm>
                <a:off x="5855217" y="1057244"/>
                <a:ext cx="144000" cy="144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4" name="Oval 23">
                <a:extLst>
                  <a:ext uri="{FF2B5EF4-FFF2-40B4-BE49-F238E27FC236}">
                    <a16:creationId xmlns:a16="http://schemas.microsoft.com/office/drawing/2014/main" id="{B3114004-1B99-4DE9-9534-8D4C004BA72A}"/>
                  </a:ext>
                </a:extLst>
              </p:cNvPr>
              <p:cNvSpPr/>
              <p:nvPr userDrawn="1"/>
            </p:nvSpPr>
            <p:spPr>
              <a:xfrm>
                <a:off x="6273391" y="1057244"/>
                <a:ext cx="144000" cy="144000"/>
              </a:xfrm>
              <a:prstGeom prst="ellipse">
                <a:avLst/>
              </a:prstGeom>
              <a:solidFill>
                <a:srgbClr val="904A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Oval 25">
                <a:extLst>
                  <a:ext uri="{FF2B5EF4-FFF2-40B4-BE49-F238E27FC236}">
                    <a16:creationId xmlns:a16="http://schemas.microsoft.com/office/drawing/2014/main" id="{C0260C4C-EB99-4A26-BC6B-73F1D68BA7C0}"/>
                  </a:ext>
                </a:extLst>
              </p:cNvPr>
              <p:cNvSpPr/>
              <p:nvPr userDrawn="1"/>
            </p:nvSpPr>
            <p:spPr>
              <a:xfrm>
                <a:off x="6619564" y="1093244"/>
                <a:ext cx="72000" cy="72000"/>
              </a:xfrm>
              <a:prstGeom prst="ellipse">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Oval 26">
                <a:extLst>
                  <a:ext uri="{FF2B5EF4-FFF2-40B4-BE49-F238E27FC236}">
                    <a16:creationId xmlns:a16="http://schemas.microsoft.com/office/drawing/2014/main" id="{8CBA8FA9-104A-4C76-A54A-6CAD82C3C25D}"/>
                  </a:ext>
                </a:extLst>
              </p:cNvPr>
              <p:cNvSpPr/>
              <p:nvPr userDrawn="1"/>
            </p:nvSpPr>
            <p:spPr>
              <a:xfrm>
                <a:off x="5581043" y="1093244"/>
                <a:ext cx="72000" cy="72000"/>
              </a:xfrm>
              <a:prstGeom prst="ellipse">
                <a:avLst/>
              </a:prstGeom>
              <a:solidFill>
                <a:srgbClr val="17A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8" name="Oval 27">
                <a:extLst>
                  <a:ext uri="{FF2B5EF4-FFF2-40B4-BE49-F238E27FC236}">
                    <a16:creationId xmlns:a16="http://schemas.microsoft.com/office/drawing/2014/main" id="{C4FE7453-514A-43B2-92DE-93C48CF40CAE}"/>
                  </a:ext>
                </a:extLst>
              </p:cNvPr>
              <p:cNvSpPr/>
              <p:nvPr userDrawn="1"/>
            </p:nvSpPr>
            <p:spPr>
              <a:xfrm>
                <a:off x="6464478" y="1075244"/>
                <a:ext cx="108000" cy="108000"/>
              </a:xfrm>
              <a:prstGeom prst="ellipse">
                <a:avLst/>
              </a:prstGeom>
              <a:solidFill>
                <a:srgbClr val="F766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Oval 28">
                <a:extLst>
                  <a:ext uri="{FF2B5EF4-FFF2-40B4-BE49-F238E27FC236}">
                    <a16:creationId xmlns:a16="http://schemas.microsoft.com/office/drawing/2014/main" id="{9B47DF05-8FFC-4A8F-9623-FD4F17031117}"/>
                  </a:ext>
                </a:extLst>
              </p:cNvPr>
              <p:cNvSpPr/>
              <p:nvPr userDrawn="1"/>
            </p:nvSpPr>
            <p:spPr>
              <a:xfrm>
                <a:off x="5700130" y="1075244"/>
                <a:ext cx="108000" cy="1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cxnSp>
          <p:nvCxnSpPr>
            <p:cNvPr id="6" name="Straight Connector 5">
              <a:extLst>
                <a:ext uri="{FF2B5EF4-FFF2-40B4-BE49-F238E27FC236}">
                  <a16:creationId xmlns:a16="http://schemas.microsoft.com/office/drawing/2014/main" id="{7C38ECD4-E4FF-4CDF-B277-D6CE2FE9D23E}"/>
                </a:ext>
              </a:extLst>
            </p:cNvPr>
            <p:cNvCxnSpPr>
              <a:cxnSpLocks/>
            </p:cNvCxnSpPr>
            <p:nvPr userDrawn="1"/>
          </p:nvCxnSpPr>
          <p:spPr>
            <a:xfrm>
              <a:off x="1038522" y="1125946"/>
              <a:ext cx="4428828" cy="6597"/>
            </a:xfrm>
            <a:prstGeom prst="line">
              <a:avLst/>
            </a:prstGeom>
            <a:ln w="3175">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0FC69F3-7BFD-405B-A8D0-8B63071C5824}"/>
                </a:ext>
              </a:extLst>
            </p:cNvPr>
            <p:cNvCxnSpPr>
              <a:cxnSpLocks/>
            </p:cNvCxnSpPr>
            <p:nvPr userDrawn="1"/>
          </p:nvCxnSpPr>
          <p:spPr>
            <a:xfrm>
              <a:off x="6741956" y="1125946"/>
              <a:ext cx="4428828" cy="6597"/>
            </a:xfrm>
            <a:prstGeom prst="line">
              <a:avLst/>
            </a:prstGeom>
            <a:ln w="3175">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14" name="Oval 13">
            <a:extLst>
              <a:ext uri="{FF2B5EF4-FFF2-40B4-BE49-F238E27FC236}">
                <a16:creationId xmlns:a16="http://schemas.microsoft.com/office/drawing/2014/main" id="{BCF1C8E4-C741-4A28-B672-3DD179445E1C}"/>
              </a:ext>
            </a:extLst>
          </p:cNvPr>
          <p:cNvSpPr/>
          <p:nvPr userDrawn="1"/>
        </p:nvSpPr>
        <p:spPr>
          <a:xfrm>
            <a:off x="5911333" y="6024514"/>
            <a:ext cx="369330" cy="355759"/>
          </a:xfrm>
          <a:prstGeom prst="ellipse">
            <a:avLst/>
          </a:prstGeom>
          <a:noFill/>
          <a:ln>
            <a:solidFill>
              <a:srgbClr val="C9E8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hf hdr="0" ftr="0" dt="0"/>
  <p:txStyles>
    <p:titleStyle>
      <a:lvl1pPr algn="l" defTabSz="914400" rtl="0" eaLnBrk="1" latinLnBrk="0" hangingPunct="1">
        <a:lnSpc>
          <a:spcPct val="90000"/>
        </a:lnSpc>
        <a:spcBef>
          <a:spcPct val="0"/>
        </a:spcBef>
        <a:buNone/>
        <a:defRPr sz="3600" kern="1200" cap="none" spc="200" baseline="0">
          <a:solidFill>
            <a:schemeClr val="tx2"/>
          </a:solidFill>
          <a:latin typeface="Corbel" panose="020B0503020204020204" pitchFamily="34" charset="0"/>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Wingdings" pitchFamily="2" charset="2"/>
        <a:buChar char="§"/>
        <a:defRPr sz="2800" kern="1200">
          <a:solidFill>
            <a:schemeClr val="tx1">
              <a:lumMod val="65000"/>
              <a:lumOff val="35000"/>
            </a:schemeClr>
          </a:solidFill>
          <a:latin typeface="Corbel" panose="020B0503020204020204" pitchFamily="34" charset="0"/>
          <a:ea typeface="+mn-ea"/>
          <a:cs typeface="+mn-cs"/>
        </a:defRPr>
      </a:lvl1pPr>
      <a:lvl2pPr marL="685800" indent="-228600" algn="l" defTabSz="914400" rtl="0" eaLnBrk="1" latinLnBrk="0" hangingPunct="1">
        <a:lnSpc>
          <a:spcPct val="110000"/>
        </a:lnSpc>
        <a:spcBef>
          <a:spcPts val="700"/>
        </a:spcBef>
        <a:buClr>
          <a:srgbClr val="0070C0"/>
        </a:buClr>
        <a:buFont typeface="Wingdings" pitchFamily="2" charset="2"/>
        <a:buChar char="§"/>
        <a:defRPr sz="2400" kern="1200">
          <a:solidFill>
            <a:schemeClr val="tx1">
              <a:lumMod val="65000"/>
              <a:lumOff val="35000"/>
            </a:schemeClr>
          </a:solidFill>
          <a:latin typeface="Corbel" panose="020B0503020204020204" pitchFamily="34" charset="0"/>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Corbel" panose="020B0503020204020204" pitchFamily="34" charset="0"/>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Corbel" panose="020B0503020204020204" pitchFamily="34" charset="0"/>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Corbel" panose="020B0503020204020204" pitchFamily="34" charset="0"/>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42" userDrawn="1">
          <p15:clr>
            <a:srgbClr val="F26B43"/>
          </p15:clr>
        </p15:guide>
        <p15:guide id="2" pos="7038" userDrawn="1">
          <p15:clr>
            <a:srgbClr val="F26B43"/>
          </p15:clr>
        </p15:guide>
        <p15:guide id="3" orient="horz" pos="4042" userDrawn="1">
          <p15:clr>
            <a:srgbClr val="F26B43"/>
          </p15:clr>
        </p15:guide>
        <p15:guide id="4" orient="horz" pos="913" userDrawn="1">
          <p15:clr>
            <a:srgbClr val="F26B43"/>
          </p15:clr>
        </p15:guide>
        <p15:guide id="5" orient="horz" pos="3793" userDrawn="1">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s://gww.gov.bc.ca/house-of-indigenous-learning/indigenous-learning-resources" TargetMode="External"/><Relationship Id="rId3" Type="http://schemas.openxmlformats.org/officeDocument/2006/relationships/hyperlink" Target="https://native-land.ca/resources/territory-acknowledgement/" TargetMode="External"/><Relationship Id="rId7" Type="http://schemas.openxmlformats.org/officeDocument/2006/relationships/hyperlink" Target="http://www.bctreaty.ca/why-treatie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www.uvic.ca/services/indigenous/facultystaff/territory-acknowledgment/index.php" TargetMode="External"/><Relationship Id="rId5" Type="http://schemas.openxmlformats.org/officeDocument/2006/relationships/hyperlink" Target="https://www.whose.land/en/" TargetMode="External"/><Relationship Id="rId4" Type="http://schemas.openxmlformats.org/officeDocument/2006/relationships/hyperlink" Target="https://students.ubc.ca/ubclife/what-land-acknowledgement"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gww.gov.bc.ca/"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hyperlink" Target="http://www.gov.bc.ca/myh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91546CA-07AB-490A-AF0C-0493C50AD5A3}"/>
              </a:ext>
            </a:extLst>
          </p:cNvPr>
          <p:cNvSpPr txBox="1">
            <a:spLocks noGrp="1"/>
          </p:cNvSpPr>
          <p:nvPr>
            <p:ph type="title" idx="4294967295"/>
          </p:nvPr>
        </p:nvSpPr>
        <p:spPr>
          <a:xfrm>
            <a:off x="812130" y="844419"/>
            <a:ext cx="11008906" cy="830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4800" b="1" i="0" u="none" strike="noStrike" kern="1200" cap="none" spc="0" normalizeH="0" baseline="0" noProof="0" dirty="0">
                <a:ln>
                  <a:noFill/>
                </a:ln>
                <a:solidFill>
                  <a:schemeClr val="accent1">
                    <a:lumMod val="50000"/>
                  </a:schemeClr>
                </a:solidFill>
                <a:effectLst/>
                <a:uLnTx/>
                <a:uFillTx/>
                <a:latin typeface="Corbel" panose="020B0503020204020204" pitchFamily="34" charset="0"/>
                <a:ea typeface="+mn-ea"/>
                <a:cs typeface="+mn-cs"/>
              </a:rPr>
              <a:t>Meaningful Territory Acknowledgements</a:t>
            </a:r>
          </a:p>
        </p:txBody>
      </p:sp>
      <p:grpSp>
        <p:nvGrpSpPr>
          <p:cNvPr id="8" name="Group 7">
            <a:extLst>
              <a:ext uri="{FF2B5EF4-FFF2-40B4-BE49-F238E27FC236}">
                <a16:creationId xmlns:a16="http://schemas.microsoft.com/office/drawing/2014/main" id="{0D3D6698-B285-4153-8123-4592E9256A2B}"/>
              </a:ext>
              <a:ext uri="{C183D7F6-B498-43B3-948B-1728B52AA6E4}">
                <adec:decorative xmlns:adec="http://schemas.microsoft.com/office/drawing/2017/decorative" val="1"/>
              </a:ext>
            </a:extLst>
          </p:cNvPr>
          <p:cNvGrpSpPr/>
          <p:nvPr/>
        </p:nvGrpSpPr>
        <p:grpSpPr>
          <a:xfrm>
            <a:off x="1040563" y="2038707"/>
            <a:ext cx="10132262" cy="180000"/>
            <a:chOff x="1038522" y="1039244"/>
            <a:chExt cx="10132262" cy="180000"/>
          </a:xfrm>
        </p:grpSpPr>
        <p:grpSp>
          <p:nvGrpSpPr>
            <p:cNvPr id="9" name="Group 8">
              <a:extLst>
                <a:ext uri="{FF2B5EF4-FFF2-40B4-BE49-F238E27FC236}">
                  <a16:creationId xmlns:a16="http://schemas.microsoft.com/office/drawing/2014/main" id="{18E5308A-D355-48B9-8FFE-F241C35D223C}"/>
                </a:ext>
              </a:extLst>
            </p:cNvPr>
            <p:cNvGrpSpPr/>
            <p:nvPr userDrawn="1"/>
          </p:nvGrpSpPr>
          <p:grpSpPr>
            <a:xfrm>
              <a:off x="5540740" y="1039244"/>
              <a:ext cx="1110521" cy="180000"/>
              <a:chOff x="5581043" y="1039244"/>
              <a:chExt cx="1110521" cy="180000"/>
            </a:xfrm>
          </p:grpSpPr>
          <p:sp>
            <p:nvSpPr>
              <p:cNvPr id="12" name="Oval 11">
                <a:extLst>
                  <a:ext uri="{FF2B5EF4-FFF2-40B4-BE49-F238E27FC236}">
                    <a16:creationId xmlns:a16="http://schemas.microsoft.com/office/drawing/2014/main" id="{B00601B5-161D-4418-8E7D-5062131F0DAE}"/>
                  </a:ext>
                </a:extLst>
              </p:cNvPr>
              <p:cNvSpPr/>
              <p:nvPr userDrawn="1"/>
            </p:nvSpPr>
            <p:spPr>
              <a:xfrm>
                <a:off x="6046304" y="1039244"/>
                <a:ext cx="180000" cy="180000"/>
              </a:xfrm>
              <a:prstGeom prst="ellipse">
                <a:avLst/>
              </a:prstGeom>
              <a:solidFill>
                <a:srgbClr val="1F49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Oval 12">
                <a:extLst>
                  <a:ext uri="{FF2B5EF4-FFF2-40B4-BE49-F238E27FC236}">
                    <a16:creationId xmlns:a16="http://schemas.microsoft.com/office/drawing/2014/main" id="{EF373883-990E-4DDC-99C0-FDBD8AD533F3}"/>
                  </a:ext>
                </a:extLst>
              </p:cNvPr>
              <p:cNvSpPr/>
              <p:nvPr userDrawn="1"/>
            </p:nvSpPr>
            <p:spPr>
              <a:xfrm>
                <a:off x="5855217" y="1057244"/>
                <a:ext cx="144000" cy="144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Oval 13">
                <a:extLst>
                  <a:ext uri="{FF2B5EF4-FFF2-40B4-BE49-F238E27FC236}">
                    <a16:creationId xmlns:a16="http://schemas.microsoft.com/office/drawing/2014/main" id="{8FF4555A-2A7D-4621-8687-31D4320DE3B1}"/>
                  </a:ext>
                </a:extLst>
              </p:cNvPr>
              <p:cNvSpPr/>
              <p:nvPr userDrawn="1"/>
            </p:nvSpPr>
            <p:spPr>
              <a:xfrm>
                <a:off x="6273391" y="1057244"/>
                <a:ext cx="144000" cy="144000"/>
              </a:xfrm>
              <a:prstGeom prst="ellipse">
                <a:avLst/>
              </a:prstGeom>
              <a:solidFill>
                <a:srgbClr val="904A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Oval 14">
                <a:extLst>
                  <a:ext uri="{FF2B5EF4-FFF2-40B4-BE49-F238E27FC236}">
                    <a16:creationId xmlns:a16="http://schemas.microsoft.com/office/drawing/2014/main" id="{6EF16808-116E-4837-B580-748E43F857FE}"/>
                  </a:ext>
                </a:extLst>
              </p:cNvPr>
              <p:cNvSpPr/>
              <p:nvPr userDrawn="1"/>
            </p:nvSpPr>
            <p:spPr>
              <a:xfrm>
                <a:off x="6619564" y="1093244"/>
                <a:ext cx="72000" cy="72000"/>
              </a:xfrm>
              <a:prstGeom prst="ellipse">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Oval 15">
                <a:extLst>
                  <a:ext uri="{FF2B5EF4-FFF2-40B4-BE49-F238E27FC236}">
                    <a16:creationId xmlns:a16="http://schemas.microsoft.com/office/drawing/2014/main" id="{EE6E5E8F-99CE-430F-BFA0-2DBFED2BD748}"/>
                  </a:ext>
                </a:extLst>
              </p:cNvPr>
              <p:cNvSpPr/>
              <p:nvPr userDrawn="1"/>
            </p:nvSpPr>
            <p:spPr>
              <a:xfrm>
                <a:off x="5581043" y="1093244"/>
                <a:ext cx="72000" cy="72000"/>
              </a:xfrm>
              <a:prstGeom prst="ellipse">
                <a:avLst/>
              </a:prstGeom>
              <a:solidFill>
                <a:srgbClr val="17A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Oval 16">
                <a:extLst>
                  <a:ext uri="{FF2B5EF4-FFF2-40B4-BE49-F238E27FC236}">
                    <a16:creationId xmlns:a16="http://schemas.microsoft.com/office/drawing/2014/main" id="{E89D2BB4-6AE3-4651-96D6-FE208AD101C5}"/>
                  </a:ext>
                </a:extLst>
              </p:cNvPr>
              <p:cNvSpPr/>
              <p:nvPr userDrawn="1"/>
            </p:nvSpPr>
            <p:spPr>
              <a:xfrm>
                <a:off x="6464478" y="1075244"/>
                <a:ext cx="108000" cy="108000"/>
              </a:xfrm>
              <a:prstGeom prst="ellipse">
                <a:avLst/>
              </a:prstGeom>
              <a:solidFill>
                <a:srgbClr val="F766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Oval 17">
                <a:extLst>
                  <a:ext uri="{FF2B5EF4-FFF2-40B4-BE49-F238E27FC236}">
                    <a16:creationId xmlns:a16="http://schemas.microsoft.com/office/drawing/2014/main" id="{ADFBE384-6036-4C5E-A7D7-D9AF37B5673A}"/>
                  </a:ext>
                </a:extLst>
              </p:cNvPr>
              <p:cNvSpPr/>
              <p:nvPr userDrawn="1"/>
            </p:nvSpPr>
            <p:spPr>
              <a:xfrm>
                <a:off x="5700130" y="1075244"/>
                <a:ext cx="108000" cy="1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cxnSp>
          <p:nvCxnSpPr>
            <p:cNvPr id="10" name="Straight Connector 9">
              <a:extLst>
                <a:ext uri="{FF2B5EF4-FFF2-40B4-BE49-F238E27FC236}">
                  <a16:creationId xmlns:a16="http://schemas.microsoft.com/office/drawing/2014/main" id="{10A4C15B-948F-4732-AB04-BBC719B68484}"/>
                </a:ext>
              </a:extLst>
            </p:cNvPr>
            <p:cNvCxnSpPr>
              <a:cxnSpLocks/>
            </p:cNvCxnSpPr>
            <p:nvPr userDrawn="1"/>
          </p:nvCxnSpPr>
          <p:spPr>
            <a:xfrm>
              <a:off x="1038522" y="1125946"/>
              <a:ext cx="4428828" cy="6597"/>
            </a:xfrm>
            <a:prstGeom prst="line">
              <a:avLst/>
            </a:prstGeom>
            <a:ln w="3175">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62191D8-182C-4F8C-85AA-1B18905FE5AE}"/>
                </a:ext>
              </a:extLst>
            </p:cNvPr>
            <p:cNvCxnSpPr>
              <a:cxnSpLocks/>
            </p:cNvCxnSpPr>
            <p:nvPr userDrawn="1"/>
          </p:nvCxnSpPr>
          <p:spPr>
            <a:xfrm>
              <a:off x="6741956" y="1125946"/>
              <a:ext cx="4428828" cy="6597"/>
            </a:xfrm>
            <a:prstGeom prst="line">
              <a:avLst/>
            </a:prstGeom>
            <a:ln w="3175">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19" name="Text Placeholder 3">
            <a:extLst>
              <a:ext uri="{FF2B5EF4-FFF2-40B4-BE49-F238E27FC236}">
                <a16:creationId xmlns:a16="http://schemas.microsoft.com/office/drawing/2014/main" id="{6C5DF837-9A0B-44F6-B8E5-8D528D700340}"/>
              </a:ext>
            </a:extLst>
          </p:cNvPr>
          <p:cNvSpPr txBox="1">
            <a:spLocks/>
          </p:cNvSpPr>
          <p:nvPr/>
        </p:nvSpPr>
        <p:spPr>
          <a:xfrm>
            <a:off x="1132605" y="2410015"/>
            <a:ext cx="10110874" cy="1471277"/>
          </a:xfrm>
          <a:prstGeom prst="rect">
            <a:avLst/>
          </a:prstGeom>
        </p:spPr>
        <p:txBody>
          <a:bodyPr>
            <a:noAutofit/>
          </a:bodyPr>
          <a:lstStyle>
            <a:lvl1pPr marL="228600" indent="-228600" algn="l" defTabSz="914400" rtl="0" eaLnBrk="1" latinLnBrk="0" hangingPunct="1">
              <a:lnSpc>
                <a:spcPct val="110000"/>
              </a:lnSpc>
              <a:spcBef>
                <a:spcPts val="700"/>
              </a:spcBef>
              <a:buClr>
                <a:schemeClr val="tx2"/>
              </a:buClr>
              <a:buFont typeface="Wingdings" pitchFamily="2" charset="2"/>
              <a:buChar char="§"/>
              <a:defRPr sz="2800" kern="1200">
                <a:solidFill>
                  <a:schemeClr val="tx1">
                    <a:lumMod val="65000"/>
                    <a:lumOff val="35000"/>
                  </a:schemeClr>
                </a:solidFill>
                <a:latin typeface="Corbel" panose="020B0503020204020204" pitchFamily="34" charset="0"/>
                <a:ea typeface="+mn-ea"/>
                <a:cs typeface="+mn-cs"/>
              </a:defRPr>
            </a:lvl1pPr>
            <a:lvl2pPr marL="685800" indent="-228600" algn="l" defTabSz="914400" rtl="0" eaLnBrk="1" latinLnBrk="0" hangingPunct="1">
              <a:lnSpc>
                <a:spcPct val="110000"/>
              </a:lnSpc>
              <a:spcBef>
                <a:spcPts val="700"/>
              </a:spcBef>
              <a:buClr>
                <a:srgbClr val="0070C0"/>
              </a:buClr>
              <a:buFont typeface="Wingdings" pitchFamily="2" charset="2"/>
              <a:buChar char="§"/>
              <a:defRPr sz="2400" kern="1200">
                <a:solidFill>
                  <a:schemeClr val="tx1">
                    <a:lumMod val="65000"/>
                    <a:lumOff val="35000"/>
                  </a:schemeClr>
                </a:solidFill>
                <a:latin typeface="Corbel" panose="020B0503020204020204" pitchFamily="34" charset="0"/>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Corbel" panose="020B0503020204020204" pitchFamily="34" charset="0"/>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Corbel" panose="020B0503020204020204" pitchFamily="34" charset="0"/>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Corbel" panose="020B0503020204020204" pitchFamily="34" charset="0"/>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marL="0" indent="0" algn="ctr">
              <a:lnSpc>
                <a:spcPts val="3000"/>
              </a:lnSpc>
              <a:spcBef>
                <a:spcPts val="0"/>
              </a:spcBef>
              <a:buNone/>
            </a:pPr>
            <a:endParaRPr lang="en-CA" sz="2400" dirty="0">
              <a:solidFill>
                <a:schemeClr val="tx1"/>
              </a:solidFill>
              <a:cs typeface="Calibri" panose="020F0502020204030204" pitchFamily="34" charset="0"/>
            </a:endParaRPr>
          </a:p>
        </p:txBody>
      </p:sp>
      <p:pic>
        <p:nvPicPr>
          <p:cNvPr id="6" name="Picture 5" descr="Image of totem poles at Campbell River">
            <a:extLst>
              <a:ext uri="{FF2B5EF4-FFF2-40B4-BE49-F238E27FC236}">
                <a16:creationId xmlns:a16="http://schemas.microsoft.com/office/drawing/2014/main" id="{05FB2787-F26C-4A65-BFAE-85BF5FCA11F4}"/>
              </a:ext>
            </a:extLst>
          </p:cNvPr>
          <p:cNvPicPr>
            <a:picLocks noChangeAspect="1"/>
          </p:cNvPicPr>
          <p:nvPr/>
        </p:nvPicPr>
        <p:blipFill>
          <a:blip r:embed="rId3"/>
          <a:srcRect/>
          <a:stretch/>
        </p:blipFill>
        <p:spPr>
          <a:xfrm>
            <a:off x="341739" y="3181654"/>
            <a:ext cx="11551298" cy="2524224"/>
          </a:xfrm>
          <a:prstGeom prst="rect">
            <a:avLst/>
          </a:prstGeom>
          <a:effectLst>
            <a:softEdge rad="203200"/>
          </a:effectLst>
        </p:spPr>
      </p:pic>
    </p:spTree>
    <p:extLst>
      <p:ext uri="{BB962C8B-B14F-4D97-AF65-F5344CB8AC3E}">
        <p14:creationId xmlns:p14="http://schemas.microsoft.com/office/powerpoint/2010/main" val="1830487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9058958-4263-4459-BDD9-7C49DED86A59}"/>
              </a:ext>
            </a:extLst>
          </p:cNvPr>
          <p:cNvSpPr>
            <a:spLocks noGrp="1"/>
          </p:cNvSpPr>
          <p:nvPr>
            <p:ph type="title"/>
          </p:nvPr>
        </p:nvSpPr>
        <p:spPr>
          <a:prstGeom prst="rect">
            <a:avLst/>
          </a:prstGeom>
        </p:spPr>
        <p:txBody>
          <a:bodyPr/>
          <a:lstStyle/>
          <a:p>
            <a:r>
              <a:rPr lang="en-CA" dirty="0"/>
              <a:t>Why Do We Do Territory Acknowledgements?</a:t>
            </a:r>
          </a:p>
        </p:txBody>
      </p:sp>
      <p:sp>
        <p:nvSpPr>
          <p:cNvPr id="7" name="Content Placeholder 6">
            <a:extLst>
              <a:ext uri="{FF2B5EF4-FFF2-40B4-BE49-F238E27FC236}">
                <a16:creationId xmlns:a16="http://schemas.microsoft.com/office/drawing/2014/main" id="{7E546A76-F219-43C0-8DD9-A83BB85787F4}"/>
              </a:ext>
            </a:extLst>
          </p:cNvPr>
          <p:cNvSpPr>
            <a:spLocks noGrp="1"/>
          </p:cNvSpPr>
          <p:nvPr>
            <p:ph idx="1"/>
          </p:nvPr>
        </p:nvSpPr>
        <p:spPr/>
        <p:txBody>
          <a:bodyPr/>
          <a:lstStyle/>
          <a:p>
            <a:pPr marL="457200" indent="-457200" algn="l" fontAlgn="base">
              <a:lnSpc>
                <a:spcPts val="3000"/>
              </a:lnSpc>
              <a:spcBef>
                <a:spcPts val="600"/>
              </a:spcBef>
              <a:spcAft>
                <a:spcPts val="600"/>
              </a:spcAft>
              <a:buFont typeface="Arial" panose="020B0604020202020204" pitchFamily="34" charset="0"/>
              <a:buChar char="•"/>
            </a:pPr>
            <a:r>
              <a:rPr lang="en-CA" sz="2400" dirty="0"/>
              <a:t>We have adopted this long-standing practice from Indigenous Peoples who use them to acknowledge hosts, express gratitude, and state intentions</a:t>
            </a:r>
            <a:r>
              <a:rPr lang="en-US" sz="2400" dirty="0"/>
              <a:t>​.</a:t>
            </a:r>
          </a:p>
          <a:p>
            <a:pPr marL="457200" indent="-457200" algn="l" fontAlgn="base">
              <a:lnSpc>
                <a:spcPts val="3000"/>
              </a:lnSpc>
              <a:spcBef>
                <a:spcPts val="600"/>
              </a:spcBef>
              <a:spcAft>
                <a:spcPts val="600"/>
              </a:spcAft>
              <a:buFont typeface="Arial" panose="020B0604020202020204" pitchFamily="34" charset="0"/>
              <a:buChar char="•"/>
            </a:pPr>
            <a:r>
              <a:rPr lang="en-CA" sz="2400" dirty="0"/>
              <a:t>We do this to reaffirm our commitment and responsibility in improving relationships between nations and to improving our own understanding of local Indigenous peoples and their cultures</a:t>
            </a:r>
            <a:r>
              <a:rPr lang="en-US" sz="2400" dirty="0"/>
              <a:t>​.</a:t>
            </a:r>
          </a:p>
          <a:p>
            <a:pPr marL="457200" indent="-457200" algn="l" fontAlgn="base">
              <a:lnSpc>
                <a:spcPts val="3000"/>
              </a:lnSpc>
              <a:spcBef>
                <a:spcPts val="600"/>
              </a:spcBef>
              <a:spcAft>
                <a:spcPts val="600"/>
              </a:spcAft>
              <a:buFont typeface="Arial" panose="020B0604020202020204" pitchFamily="34" charset="0"/>
              <a:buChar char="•"/>
            </a:pPr>
            <a:r>
              <a:rPr lang="en-CA" sz="2400" dirty="0"/>
              <a:t>We do this to actively work toward reconciliation</a:t>
            </a:r>
            <a:r>
              <a:rPr lang="en-US" sz="2400" dirty="0"/>
              <a:t>.</a:t>
            </a:r>
            <a:endParaRPr lang="en-CA" sz="2400" dirty="0"/>
          </a:p>
          <a:p>
            <a:endParaRPr lang="en-CA" dirty="0"/>
          </a:p>
        </p:txBody>
      </p:sp>
      <p:sp>
        <p:nvSpPr>
          <p:cNvPr id="4" name="Slide Number Placeholder 3">
            <a:extLst>
              <a:ext uri="{FF2B5EF4-FFF2-40B4-BE49-F238E27FC236}">
                <a16:creationId xmlns:a16="http://schemas.microsoft.com/office/drawing/2014/main" id="{FE40B0B6-CD15-4093-8EBC-F76969E37BEA}"/>
              </a:ext>
              <a:ext uri="{C183D7F6-B498-43B3-948B-1728B52AA6E4}">
                <adec:decorative xmlns:adec="http://schemas.microsoft.com/office/drawing/2017/decorative" val="1"/>
              </a:ext>
            </a:extLst>
          </p:cNvPr>
          <p:cNvSpPr>
            <a:spLocks noGrp="1"/>
          </p:cNvSpPr>
          <p:nvPr>
            <p:ph type="sldNum" sz="quarter" idx="4"/>
          </p:nvPr>
        </p:nvSpPr>
        <p:spPr>
          <a:xfrm>
            <a:off x="5839244" y="6017451"/>
            <a:ext cx="513509" cy="355759"/>
          </a:xfrm>
        </p:spPr>
        <p:txBody>
          <a:bodyPr/>
          <a:lstStyle/>
          <a:p>
            <a:fld id="{0346F2E1-0776-1949-A719-2F5B1D42A8A2}" type="slidenum">
              <a:rPr lang="en-US" smtClean="0"/>
              <a:pPr/>
              <a:t>2</a:t>
            </a:fld>
            <a:endParaRPr lang="en-US" dirty="0"/>
          </a:p>
        </p:txBody>
      </p:sp>
    </p:spTree>
    <p:extLst>
      <p:ext uri="{BB962C8B-B14F-4D97-AF65-F5344CB8AC3E}">
        <p14:creationId xmlns:p14="http://schemas.microsoft.com/office/powerpoint/2010/main" val="2363426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27298AE-8280-4D7D-B06F-A27D991638E5}"/>
              </a:ext>
            </a:extLst>
          </p:cNvPr>
          <p:cNvSpPr>
            <a:spLocks noGrp="1"/>
          </p:cNvSpPr>
          <p:nvPr>
            <p:ph type="title"/>
          </p:nvPr>
        </p:nvSpPr>
        <p:spPr/>
        <p:txBody>
          <a:bodyPr/>
          <a:lstStyle/>
          <a:p>
            <a:r>
              <a:rPr lang="en-CA" dirty="0"/>
              <a:t>When Do We Do A Territory Acknowledgment?</a:t>
            </a:r>
          </a:p>
        </p:txBody>
      </p:sp>
      <p:sp>
        <p:nvSpPr>
          <p:cNvPr id="6" name="Content Placeholder 5">
            <a:extLst>
              <a:ext uri="{FF2B5EF4-FFF2-40B4-BE49-F238E27FC236}">
                <a16:creationId xmlns:a16="http://schemas.microsoft.com/office/drawing/2014/main" id="{F6235AEB-1CCF-4B7C-9938-6CF7A8B0F72B}"/>
              </a:ext>
            </a:extLst>
          </p:cNvPr>
          <p:cNvSpPr>
            <a:spLocks noGrp="1"/>
          </p:cNvSpPr>
          <p:nvPr>
            <p:ph idx="1"/>
          </p:nvPr>
        </p:nvSpPr>
        <p:spPr/>
        <p:txBody>
          <a:bodyPr/>
          <a:lstStyle/>
          <a:p>
            <a:pPr marL="285750" lvl="0" indent="-285750" fontAlgn="base">
              <a:lnSpc>
                <a:spcPts val="3000"/>
              </a:lnSpc>
              <a:spcBef>
                <a:spcPts val="600"/>
              </a:spcBef>
              <a:spcAft>
                <a:spcPts val="600"/>
              </a:spcAft>
            </a:pPr>
            <a:r>
              <a:rPr lang="en-CA" sz="2400" dirty="0">
                <a:solidFill>
                  <a:prstClr val="black"/>
                </a:solidFill>
                <a:cs typeface="Calibri" panose="020F0502020204030204" pitchFamily="34" charset="0"/>
              </a:rPr>
              <a:t>At ministry wide and divisional meetings and events.</a:t>
            </a:r>
          </a:p>
          <a:p>
            <a:pPr marL="285750" lvl="0" indent="-285750" fontAlgn="base">
              <a:lnSpc>
                <a:spcPts val="3000"/>
              </a:lnSpc>
              <a:spcBef>
                <a:spcPts val="600"/>
              </a:spcBef>
              <a:spcAft>
                <a:spcPts val="600"/>
              </a:spcAft>
            </a:pPr>
            <a:r>
              <a:rPr lang="en-CA" sz="2400" dirty="0">
                <a:solidFill>
                  <a:prstClr val="black"/>
                </a:solidFill>
                <a:cs typeface="Calibri" panose="020F0502020204030204" pitchFamily="34" charset="0"/>
              </a:rPr>
              <a:t>At </a:t>
            </a:r>
            <a:r>
              <a:rPr lang="en-CA" sz="2400" dirty="0">
                <a:cs typeface="Calibri" panose="020F0502020204030204" pitchFamily="34" charset="0"/>
              </a:rPr>
              <a:t>meetings and events of cross-ministry committees.</a:t>
            </a:r>
          </a:p>
          <a:p>
            <a:pPr marL="285750" lvl="0" indent="-285750" fontAlgn="base">
              <a:lnSpc>
                <a:spcPts val="3000"/>
              </a:lnSpc>
              <a:spcBef>
                <a:spcPts val="600"/>
              </a:spcBef>
              <a:spcAft>
                <a:spcPts val="600"/>
              </a:spcAft>
            </a:pPr>
            <a:r>
              <a:rPr lang="en-CA" sz="2400" dirty="0">
                <a:cs typeface="Calibri" panose="020F0502020204030204" pitchFamily="34" charset="0"/>
              </a:rPr>
              <a:t>At meetings and events </a:t>
            </a:r>
            <a:r>
              <a:rPr lang="en-CA" sz="2400" dirty="0">
                <a:solidFill>
                  <a:prstClr val="black"/>
                </a:solidFill>
                <a:cs typeface="Calibri" panose="020F0502020204030204" pitchFamily="34" charset="0"/>
              </a:rPr>
              <a:t>with external partners.</a:t>
            </a:r>
          </a:p>
          <a:p>
            <a:pPr marL="285750" lvl="0" indent="-285750" fontAlgn="base">
              <a:lnSpc>
                <a:spcPts val="3000"/>
              </a:lnSpc>
              <a:spcBef>
                <a:spcPts val="600"/>
              </a:spcBef>
              <a:spcAft>
                <a:spcPts val="600"/>
              </a:spcAft>
            </a:pPr>
            <a:r>
              <a:rPr lang="en-CA" sz="2400" dirty="0">
                <a:solidFill>
                  <a:prstClr val="black"/>
                </a:solidFill>
                <a:cs typeface="Calibri" panose="020F0502020204030204" pitchFamily="34" charset="0"/>
              </a:rPr>
              <a:t>If the practice is new to you start with a small team meeting.</a:t>
            </a:r>
          </a:p>
          <a:p>
            <a:pPr marL="285750" lvl="0" indent="-285750" fontAlgn="base">
              <a:lnSpc>
                <a:spcPts val="3000"/>
              </a:lnSpc>
              <a:spcBef>
                <a:spcPts val="600"/>
              </a:spcBef>
              <a:spcAft>
                <a:spcPts val="600"/>
              </a:spcAft>
            </a:pPr>
            <a:r>
              <a:rPr lang="en-CA" sz="2400" dirty="0">
                <a:solidFill>
                  <a:prstClr val="black"/>
                </a:solidFill>
                <a:cs typeface="Calibri" panose="020F0502020204030204" pitchFamily="34" charset="0"/>
              </a:rPr>
              <a:t>Practice with different approaches. Small meetings may require an acknowledgment of where we are calling in from and the business can proceed from there.</a:t>
            </a:r>
          </a:p>
          <a:p>
            <a:endParaRPr lang="en-CA" dirty="0"/>
          </a:p>
        </p:txBody>
      </p:sp>
      <p:sp>
        <p:nvSpPr>
          <p:cNvPr id="3" name="Slide Number Placeholder 2">
            <a:extLst>
              <a:ext uri="{FF2B5EF4-FFF2-40B4-BE49-F238E27FC236}">
                <a16:creationId xmlns:a16="http://schemas.microsoft.com/office/drawing/2014/main" id="{183D4523-2F7D-4B12-A101-3F9A4F8D832A}"/>
              </a:ext>
              <a:ext uri="{C183D7F6-B498-43B3-948B-1728B52AA6E4}">
                <adec:decorative xmlns:adec="http://schemas.microsoft.com/office/drawing/2017/decorative" val="1"/>
              </a:ext>
            </a:extLst>
          </p:cNvPr>
          <p:cNvSpPr>
            <a:spLocks noGrp="1"/>
          </p:cNvSpPr>
          <p:nvPr>
            <p:ph type="sldNum" sz="quarter" idx="4"/>
          </p:nvPr>
        </p:nvSpPr>
        <p:spPr>
          <a:xfrm>
            <a:off x="5839244" y="6017451"/>
            <a:ext cx="513509" cy="355759"/>
          </a:xfrm>
        </p:spPr>
        <p:txBody>
          <a:bodyPr/>
          <a:lstStyle/>
          <a:p>
            <a:fld id="{0346F2E1-0776-1949-A719-2F5B1D42A8A2}" type="slidenum">
              <a:rPr lang="en-US" smtClean="0"/>
              <a:pPr/>
              <a:t>3</a:t>
            </a:fld>
            <a:endParaRPr lang="en-US" dirty="0"/>
          </a:p>
        </p:txBody>
      </p:sp>
    </p:spTree>
    <p:extLst>
      <p:ext uri="{BB962C8B-B14F-4D97-AF65-F5344CB8AC3E}">
        <p14:creationId xmlns:p14="http://schemas.microsoft.com/office/powerpoint/2010/main" val="9257989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27298AE-8280-4D7D-B06F-A27D991638E5}"/>
              </a:ext>
            </a:extLst>
          </p:cNvPr>
          <p:cNvSpPr>
            <a:spLocks noGrp="1"/>
          </p:cNvSpPr>
          <p:nvPr>
            <p:ph type="title"/>
          </p:nvPr>
        </p:nvSpPr>
        <p:spPr/>
        <p:txBody>
          <a:bodyPr/>
          <a:lstStyle/>
          <a:p>
            <a:r>
              <a:rPr lang="en-CA" dirty="0"/>
              <a:t>Do</a:t>
            </a:r>
          </a:p>
        </p:txBody>
      </p:sp>
      <p:graphicFrame>
        <p:nvGraphicFramePr>
          <p:cNvPr id="4" name="Diagram 3" descr="5 Do's">
            <a:extLst>
              <a:ext uri="{FF2B5EF4-FFF2-40B4-BE49-F238E27FC236}">
                <a16:creationId xmlns:a16="http://schemas.microsoft.com/office/drawing/2014/main" id="{E55569FC-19C8-40DB-B0D8-4041D8FE5845}"/>
              </a:ext>
            </a:extLst>
          </p:cNvPr>
          <p:cNvGraphicFramePr/>
          <p:nvPr>
            <p:extLst>
              <p:ext uri="{D42A27DB-BD31-4B8C-83A1-F6EECF244321}">
                <p14:modId xmlns:p14="http://schemas.microsoft.com/office/powerpoint/2010/main" val="3489480980"/>
              </p:ext>
            </p:extLst>
          </p:nvPr>
        </p:nvGraphicFramePr>
        <p:xfrm>
          <a:off x="1019174" y="1577130"/>
          <a:ext cx="10182519" cy="45352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a:extLst>
              <a:ext uri="{FF2B5EF4-FFF2-40B4-BE49-F238E27FC236}">
                <a16:creationId xmlns:a16="http://schemas.microsoft.com/office/drawing/2014/main" id="{1D4040E7-6A17-4B71-AB22-B0F72298C254}"/>
              </a:ext>
            </a:extLst>
          </p:cNvPr>
          <p:cNvSpPr txBox="1"/>
          <p:nvPr/>
        </p:nvSpPr>
        <p:spPr>
          <a:xfrm>
            <a:off x="1069360" y="1824267"/>
            <a:ext cx="654296" cy="584775"/>
          </a:xfrm>
          <a:prstGeom prst="rect">
            <a:avLst/>
          </a:prstGeom>
          <a:noFill/>
        </p:spPr>
        <p:txBody>
          <a:bodyPr wrap="square" rtlCol="0">
            <a:spAutoFit/>
          </a:bodyPr>
          <a:lstStyle/>
          <a:p>
            <a:pPr algn="ctr"/>
            <a:r>
              <a:rPr lang="en-CA" sz="3200" b="1" dirty="0">
                <a:solidFill>
                  <a:srgbClr val="007F50"/>
                </a:solidFill>
                <a:latin typeface="Calibri" panose="020F0502020204030204" pitchFamily="34" charset="0"/>
                <a:cs typeface="Calibri" panose="020F0502020204030204" pitchFamily="34" charset="0"/>
              </a:rPr>
              <a:t>1</a:t>
            </a:r>
          </a:p>
        </p:txBody>
      </p:sp>
      <p:sp>
        <p:nvSpPr>
          <p:cNvPr id="22" name="TextBox 21">
            <a:extLst>
              <a:ext uri="{FF2B5EF4-FFF2-40B4-BE49-F238E27FC236}">
                <a16:creationId xmlns:a16="http://schemas.microsoft.com/office/drawing/2014/main" id="{33BC6F77-7BF0-41AE-AD7B-5F0BE5E0D419}"/>
              </a:ext>
            </a:extLst>
          </p:cNvPr>
          <p:cNvSpPr txBox="1"/>
          <p:nvPr/>
        </p:nvSpPr>
        <p:spPr>
          <a:xfrm>
            <a:off x="1469779" y="2684778"/>
            <a:ext cx="654296" cy="584775"/>
          </a:xfrm>
          <a:prstGeom prst="rect">
            <a:avLst/>
          </a:prstGeom>
          <a:noFill/>
        </p:spPr>
        <p:txBody>
          <a:bodyPr wrap="square" rtlCol="0">
            <a:spAutoFit/>
          </a:bodyPr>
          <a:lstStyle/>
          <a:p>
            <a:pPr algn="ctr"/>
            <a:r>
              <a:rPr lang="en-CA" sz="3200" b="1" dirty="0">
                <a:solidFill>
                  <a:srgbClr val="6C366B"/>
                </a:solidFill>
                <a:latin typeface="Calibri" panose="020F0502020204030204" pitchFamily="34" charset="0"/>
                <a:cs typeface="Calibri" panose="020F0502020204030204" pitchFamily="34" charset="0"/>
              </a:rPr>
              <a:t>2</a:t>
            </a:r>
          </a:p>
        </p:txBody>
      </p:sp>
      <p:sp>
        <p:nvSpPr>
          <p:cNvPr id="35" name="TextBox 34">
            <a:extLst>
              <a:ext uri="{FF2B5EF4-FFF2-40B4-BE49-F238E27FC236}">
                <a16:creationId xmlns:a16="http://schemas.microsoft.com/office/drawing/2014/main" id="{D66DCED7-DE48-4318-A525-287D09F550ED}"/>
              </a:ext>
            </a:extLst>
          </p:cNvPr>
          <p:cNvSpPr txBox="1"/>
          <p:nvPr/>
        </p:nvSpPr>
        <p:spPr>
          <a:xfrm>
            <a:off x="1552575" y="3552356"/>
            <a:ext cx="737088" cy="584775"/>
          </a:xfrm>
          <a:prstGeom prst="rect">
            <a:avLst/>
          </a:prstGeom>
          <a:noFill/>
        </p:spPr>
        <p:txBody>
          <a:bodyPr wrap="square" rtlCol="0">
            <a:spAutoFit/>
          </a:bodyPr>
          <a:lstStyle/>
          <a:p>
            <a:pPr algn="ctr"/>
            <a:r>
              <a:rPr lang="en-CA" sz="3200" b="1" dirty="0">
                <a:solidFill>
                  <a:srgbClr val="2B8895"/>
                </a:solidFill>
                <a:latin typeface="Calibri" panose="020F0502020204030204" pitchFamily="34" charset="0"/>
                <a:cs typeface="Calibri" panose="020F0502020204030204" pitchFamily="34" charset="0"/>
              </a:rPr>
              <a:t>3</a:t>
            </a:r>
          </a:p>
        </p:txBody>
      </p:sp>
      <p:sp>
        <p:nvSpPr>
          <p:cNvPr id="37" name="TextBox 36">
            <a:extLst>
              <a:ext uri="{FF2B5EF4-FFF2-40B4-BE49-F238E27FC236}">
                <a16:creationId xmlns:a16="http://schemas.microsoft.com/office/drawing/2014/main" id="{B9ACDC20-DF15-4F89-993B-A7541A3F41A2}"/>
              </a:ext>
            </a:extLst>
          </p:cNvPr>
          <p:cNvSpPr txBox="1"/>
          <p:nvPr/>
        </p:nvSpPr>
        <p:spPr>
          <a:xfrm>
            <a:off x="1474540" y="4419934"/>
            <a:ext cx="654296" cy="584775"/>
          </a:xfrm>
          <a:prstGeom prst="rect">
            <a:avLst/>
          </a:prstGeom>
          <a:noFill/>
        </p:spPr>
        <p:txBody>
          <a:bodyPr wrap="square" rtlCol="0">
            <a:spAutoFit/>
          </a:bodyPr>
          <a:lstStyle/>
          <a:p>
            <a:pPr algn="ctr"/>
            <a:r>
              <a:rPr lang="en-CA" sz="3200" b="1" dirty="0">
                <a:solidFill>
                  <a:srgbClr val="002060"/>
                </a:solidFill>
                <a:latin typeface="Calibri" panose="020F0502020204030204" pitchFamily="34" charset="0"/>
                <a:cs typeface="Calibri" panose="020F0502020204030204" pitchFamily="34" charset="0"/>
              </a:rPr>
              <a:t>4</a:t>
            </a:r>
          </a:p>
        </p:txBody>
      </p:sp>
      <p:sp>
        <p:nvSpPr>
          <p:cNvPr id="38" name="TextBox 37">
            <a:extLst>
              <a:ext uri="{FF2B5EF4-FFF2-40B4-BE49-F238E27FC236}">
                <a16:creationId xmlns:a16="http://schemas.microsoft.com/office/drawing/2014/main" id="{9EE667C9-ACC0-43EC-B2B1-2625B197271F}"/>
              </a:ext>
            </a:extLst>
          </p:cNvPr>
          <p:cNvSpPr txBox="1"/>
          <p:nvPr/>
        </p:nvSpPr>
        <p:spPr>
          <a:xfrm>
            <a:off x="1069360" y="5244779"/>
            <a:ext cx="654296" cy="584775"/>
          </a:xfrm>
          <a:prstGeom prst="rect">
            <a:avLst/>
          </a:prstGeom>
          <a:noFill/>
        </p:spPr>
        <p:txBody>
          <a:bodyPr wrap="square" rtlCol="0">
            <a:spAutoFit/>
          </a:bodyPr>
          <a:lstStyle/>
          <a:p>
            <a:pPr algn="ctr"/>
            <a:r>
              <a:rPr lang="en-CA" sz="3200" b="1" dirty="0">
                <a:solidFill>
                  <a:srgbClr val="BD4807"/>
                </a:solidFill>
                <a:latin typeface="Calibri" panose="020F0502020204030204" pitchFamily="34" charset="0"/>
                <a:cs typeface="Calibri" panose="020F0502020204030204" pitchFamily="34" charset="0"/>
              </a:rPr>
              <a:t>5</a:t>
            </a:r>
          </a:p>
        </p:txBody>
      </p:sp>
      <p:sp>
        <p:nvSpPr>
          <p:cNvPr id="3" name="Slide Number Placeholder 2">
            <a:extLst>
              <a:ext uri="{FF2B5EF4-FFF2-40B4-BE49-F238E27FC236}">
                <a16:creationId xmlns:a16="http://schemas.microsoft.com/office/drawing/2014/main" id="{183D4523-2F7D-4B12-A101-3F9A4F8D832A}"/>
              </a:ext>
              <a:ext uri="{C183D7F6-B498-43B3-948B-1728B52AA6E4}">
                <adec:decorative xmlns:adec="http://schemas.microsoft.com/office/drawing/2017/decorative" val="1"/>
              </a:ext>
            </a:extLst>
          </p:cNvPr>
          <p:cNvSpPr>
            <a:spLocks noGrp="1"/>
          </p:cNvSpPr>
          <p:nvPr>
            <p:ph type="sldNum" sz="quarter" idx="4"/>
          </p:nvPr>
        </p:nvSpPr>
        <p:spPr>
          <a:xfrm>
            <a:off x="5839244" y="6017451"/>
            <a:ext cx="513509" cy="355759"/>
          </a:xfrm>
        </p:spPr>
        <p:txBody>
          <a:bodyPr/>
          <a:lstStyle/>
          <a:p>
            <a:fld id="{0346F2E1-0776-1949-A719-2F5B1D42A8A2}" type="slidenum">
              <a:rPr lang="en-US" smtClean="0"/>
              <a:pPr/>
              <a:t>4</a:t>
            </a:fld>
            <a:endParaRPr lang="en-US" dirty="0"/>
          </a:p>
        </p:txBody>
      </p:sp>
    </p:spTree>
    <p:extLst>
      <p:ext uri="{BB962C8B-B14F-4D97-AF65-F5344CB8AC3E}">
        <p14:creationId xmlns:p14="http://schemas.microsoft.com/office/powerpoint/2010/main" val="2702935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27298AE-8280-4D7D-B06F-A27D991638E5}"/>
              </a:ext>
            </a:extLst>
          </p:cNvPr>
          <p:cNvSpPr>
            <a:spLocks noGrp="1"/>
          </p:cNvSpPr>
          <p:nvPr>
            <p:ph type="title"/>
          </p:nvPr>
        </p:nvSpPr>
        <p:spPr/>
        <p:txBody>
          <a:bodyPr/>
          <a:lstStyle/>
          <a:p>
            <a:r>
              <a:rPr lang="en-CA" dirty="0"/>
              <a:t>Don’t</a:t>
            </a:r>
          </a:p>
        </p:txBody>
      </p:sp>
      <p:sp>
        <p:nvSpPr>
          <p:cNvPr id="6" name="Content Placeholder 5">
            <a:extLst>
              <a:ext uri="{FF2B5EF4-FFF2-40B4-BE49-F238E27FC236}">
                <a16:creationId xmlns:a16="http://schemas.microsoft.com/office/drawing/2014/main" id="{F6235AEB-1CCF-4B7C-9938-6CF7A8B0F72B}"/>
              </a:ext>
            </a:extLst>
          </p:cNvPr>
          <p:cNvSpPr>
            <a:spLocks noGrp="1"/>
          </p:cNvSpPr>
          <p:nvPr>
            <p:ph idx="1"/>
          </p:nvPr>
        </p:nvSpPr>
        <p:spPr/>
        <p:txBody>
          <a:bodyPr/>
          <a:lstStyle/>
          <a:p>
            <a:pPr marL="342900" indent="-342900" fontAlgn="base">
              <a:lnSpc>
                <a:spcPts val="3000"/>
              </a:lnSpc>
              <a:spcBef>
                <a:spcPts val="600"/>
              </a:spcBef>
              <a:spcAft>
                <a:spcPts val="600"/>
              </a:spcAft>
            </a:pPr>
            <a:r>
              <a:rPr lang="en-CA" sz="2400" dirty="0">
                <a:solidFill>
                  <a:srgbClr val="000000"/>
                </a:solidFill>
                <a:cs typeface="Calibri" panose="020F0502020204030204" pitchFamily="34" charset="0"/>
              </a:rPr>
              <a:t>Don’t stray too far from the purpose of a territory acknowledgement</a:t>
            </a:r>
            <a:r>
              <a:rPr lang="en-US" sz="2400" dirty="0">
                <a:solidFill>
                  <a:srgbClr val="000000"/>
                </a:solidFill>
                <a:cs typeface="Calibri" panose="020F0502020204030204" pitchFamily="34" charset="0"/>
              </a:rPr>
              <a:t>​.</a:t>
            </a:r>
          </a:p>
          <a:p>
            <a:pPr marL="342900" indent="-342900" fontAlgn="base">
              <a:lnSpc>
                <a:spcPts val="3000"/>
              </a:lnSpc>
              <a:spcBef>
                <a:spcPts val="600"/>
              </a:spcBef>
              <a:spcAft>
                <a:spcPts val="600"/>
              </a:spcAft>
            </a:pPr>
            <a:r>
              <a:rPr lang="en-CA" sz="2400" dirty="0">
                <a:solidFill>
                  <a:srgbClr val="000000"/>
                </a:solidFill>
                <a:cs typeface="Calibri" panose="020F0502020204030204" pitchFamily="34" charset="0"/>
              </a:rPr>
              <a:t>Don’t feel pressure to innovate every time</a:t>
            </a:r>
            <a:r>
              <a:rPr lang="en-US" sz="2400" dirty="0">
                <a:solidFill>
                  <a:srgbClr val="000000"/>
                </a:solidFill>
                <a:cs typeface="Calibri" panose="020F0502020204030204" pitchFamily="34" charset="0"/>
              </a:rPr>
              <a:t>​.</a:t>
            </a:r>
          </a:p>
          <a:p>
            <a:pPr marL="342900" indent="-342900" fontAlgn="base">
              <a:lnSpc>
                <a:spcPts val="3000"/>
              </a:lnSpc>
              <a:spcBef>
                <a:spcPts val="600"/>
              </a:spcBef>
              <a:spcAft>
                <a:spcPts val="600"/>
              </a:spcAft>
            </a:pPr>
            <a:r>
              <a:rPr lang="en-CA" sz="2400" dirty="0">
                <a:solidFill>
                  <a:srgbClr val="000000"/>
                </a:solidFill>
                <a:cs typeface="Calibri" panose="020F0502020204030204" pitchFamily="34" charset="0"/>
              </a:rPr>
              <a:t>Don’t read a script, do use notes to help guide you</a:t>
            </a:r>
            <a:r>
              <a:rPr lang="en-US" sz="2400" dirty="0">
                <a:solidFill>
                  <a:srgbClr val="000000"/>
                </a:solidFill>
                <a:cs typeface="Calibri" panose="020F0502020204030204" pitchFamily="34" charset="0"/>
              </a:rPr>
              <a:t>​.</a:t>
            </a:r>
          </a:p>
          <a:p>
            <a:pPr marL="342900" indent="-342900" fontAlgn="base">
              <a:lnSpc>
                <a:spcPts val="3000"/>
              </a:lnSpc>
              <a:spcBef>
                <a:spcPts val="600"/>
              </a:spcBef>
              <a:spcAft>
                <a:spcPts val="600"/>
              </a:spcAft>
            </a:pPr>
            <a:r>
              <a:rPr lang="en-CA" sz="2400" dirty="0">
                <a:solidFill>
                  <a:srgbClr val="000000"/>
                </a:solidFill>
                <a:cs typeface="Calibri" panose="020F0502020204030204" pitchFamily="34" charset="0"/>
              </a:rPr>
              <a:t>Don’t feel bad if you make a mistake – acknowledge, </a:t>
            </a:r>
            <a:br>
              <a:rPr lang="en-CA" sz="2400" dirty="0">
                <a:solidFill>
                  <a:srgbClr val="000000"/>
                </a:solidFill>
                <a:cs typeface="Calibri" panose="020F0502020204030204" pitchFamily="34" charset="0"/>
              </a:rPr>
            </a:br>
            <a:r>
              <a:rPr lang="en-CA" sz="2400" dirty="0">
                <a:solidFill>
                  <a:srgbClr val="000000"/>
                </a:solidFill>
                <a:cs typeface="Calibri" panose="020F0502020204030204" pitchFamily="34" charset="0"/>
              </a:rPr>
              <a:t>apologize, and remember for next time</a:t>
            </a:r>
            <a:r>
              <a:rPr lang="en-US" sz="2400" dirty="0">
                <a:solidFill>
                  <a:srgbClr val="000000"/>
                </a:solidFill>
                <a:cs typeface="Calibri" panose="020F0502020204030204" pitchFamily="34" charset="0"/>
              </a:rPr>
              <a:t>​.</a:t>
            </a:r>
          </a:p>
          <a:p>
            <a:pPr marL="342900" indent="-342900" fontAlgn="base">
              <a:lnSpc>
                <a:spcPts val="3000"/>
              </a:lnSpc>
              <a:spcBef>
                <a:spcPts val="600"/>
              </a:spcBef>
              <a:spcAft>
                <a:spcPts val="600"/>
              </a:spcAft>
            </a:pPr>
            <a:r>
              <a:rPr lang="en-CA" sz="2400" dirty="0">
                <a:solidFill>
                  <a:srgbClr val="000000"/>
                </a:solidFill>
                <a:cs typeface="Calibri" panose="020F0502020204030204" pitchFamily="34" charset="0"/>
              </a:rPr>
              <a:t>Don’t let this be your only action to advance reconciliation </a:t>
            </a:r>
            <a:br>
              <a:rPr lang="en-CA" sz="2400" dirty="0">
                <a:solidFill>
                  <a:srgbClr val="000000"/>
                </a:solidFill>
                <a:cs typeface="Calibri" panose="020F0502020204030204" pitchFamily="34" charset="0"/>
              </a:rPr>
            </a:br>
            <a:r>
              <a:rPr lang="en-CA" sz="2400" dirty="0">
                <a:solidFill>
                  <a:srgbClr val="000000"/>
                </a:solidFill>
                <a:cs typeface="Calibri" panose="020F0502020204030204" pitchFamily="34" charset="0"/>
              </a:rPr>
              <a:t>with Indigenous Peoples.</a:t>
            </a:r>
            <a:r>
              <a:rPr lang="en-US" sz="2400" dirty="0">
                <a:solidFill>
                  <a:srgbClr val="000000"/>
                </a:solidFill>
                <a:cs typeface="Calibri" panose="020F0502020204030204" pitchFamily="34" charset="0"/>
              </a:rPr>
              <a:t>​</a:t>
            </a:r>
          </a:p>
          <a:p>
            <a:endParaRPr lang="en-CA" dirty="0"/>
          </a:p>
        </p:txBody>
      </p:sp>
      <p:sp>
        <p:nvSpPr>
          <p:cNvPr id="3" name="Slide Number Placeholder 2">
            <a:extLst>
              <a:ext uri="{FF2B5EF4-FFF2-40B4-BE49-F238E27FC236}">
                <a16:creationId xmlns:a16="http://schemas.microsoft.com/office/drawing/2014/main" id="{183D4523-2F7D-4B12-A101-3F9A4F8D832A}"/>
              </a:ext>
            </a:extLst>
          </p:cNvPr>
          <p:cNvSpPr>
            <a:spLocks noGrp="1"/>
          </p:cNvSpPr>
          <p:nvPr>
            <p:ph type="sldNum" sz="quarter" idx="4"/>
          </p:nvPr>
        </p:nvSpPr>
        <p:spPr>
          <a:xfrm>
            <a:off x="5839244" y="6017451"/>
            <a:ext cx="513509" cy="355759"/>
          </a:xfrm>
        </p:spPr>
        <p:txBody>
          <a:bodyPr/>
          <a:lstStyle/>
          <a:p>
            <a:fld id="{0346F2E1-0776-1949-A719-2F5B1D42A8A2}" type="slidenum">
              <a:rPr lang="en-US" smtClean="0"/>
              <a:pPr/>
              <a:t>5</a:t>
            </a:fld>
            <a:endParaRPr lang="en-US" dirty="0"/>
          </a:p>
        </p:txBody>
      </p:sp>
      <p:pic>
        <p:nvPicPr>
          <p:cNvPr id="7" name="Picture 6">
            <a:extLst>
              <a:ext uri="{FF2B5EF4-FFF2-40B4-BE49-F238E27FC236}">
                <a16:creationId xmlns:a16="http://schemas.microsoft.com/office/drawing/2014/main" id="{DC5F2DBC-BC98-4CE4-A6E1-9E0FE43322A3}"/>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47722" y="2142640"/>
            <a:ext cx="2850989" cy="2825330"/>
          </a:xfrm>
          <a:prstGeom prst="rect">
            <a:avLst/>
          </a:prstGeom>
        </p:spPr>
      </p:pic>
    </p:spTree>
    <p:extLst>
      <p:ext uri="{BB962C8B-B14F-4D97-AF65-F5344CB8AC3E}">
        <p14:creationId xmlns:p14="http://schemas.microsoft.com/office/powerpoint/2010/main" val="419702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27298AE-8280-4D7D-B06F-A27D991638E5}"/>
              </a:ext>
            </a:extLst>
          </p:cNvPr>
          <p:cNvSpPr>
            <a:spLocks noGrp="1"/>
          </p:cNvSpPr>
          <p:nvPr>
            <p:ph type="title"/>
          </p:nvPr>
        </p:nvSpPr>
        <p:spPr/>
        <p:txBody>
          <a:bodyPr/>
          <a:lstStyle/>
          <a:p>
            <a:r>
              <a:rPr lang="en-CA" dirty="0"/>
              <a:t>Examples</a:t>
            </a:r>
          </a:p>
        </p:txBody>
      </p:sp>
      <p:sp>
        <p:nvSpPr>
          <p:cNvPr id="6" name="Content Placeholder 5">
            <a:extLst>
              <a:ext uri="{FF2B5EF4-FFF2-40B4-BE49-F238E27FC236}">
                <a16:creationId xmlns:a16="http://schemas.microsoft.com/office/drawing/2014/main" id="{F6235AEB-1CCF-4B7C-9938-6CF7A8B0F72B}"/>
              </a:ext>
            </a:extLst>
          </p:cNvPr>
          <p:cNvSpPr>
            <a:spLocks noGrp="1"/>
          </p:cNvSpPr>
          <p:nvPr>
            <p:ph idx="1"/>
          </p:nvPr>
        </p:nvSpPr>
        <p:spPr/>
        <p:txBody>
          <a:bodyPr/>
          <a:lstStyle/>
          <a:p>
            <a:pPr marL="285750" indent="-285750" fontAlgn="base">
              <a:lnSpc>
                <a:spcPts val="3000"/>
              </a:lnSpc>
            </a:pPr>
            <a:r>
              <a:rPr lang="en-CA" sz="2400" dirty="0"/>
              <a:t>As a visitor on this land, I would like to begin by acknowledging that we are gathered on the traditional and unceded territory of the Coast Salish People. As a settler from [describe your background], I am committed to working towards reconciliation.</a:t>
            </a:r>
            <a:r>
              <a:rPr lang="en-US" sz="2400" dirty="0"/>
              <a:t>​  An interesting fact I have learned about this area is [provide a short example].</a:t>
            </a:r>
            <a:br>
              <a:rPr lang="en-US" sz="2400" dirty="0"/>
            </a:br>
            <a:endParaRPr lang="en-US" sz="2400" dirty="0">
              <a:cs typeface="Calibri"/>
            </a:endParaRPr>
          </a:p>
          <a:p>
            <a:pPr marL="285750" indent="-285750" fontAlgn="base">
              <a:lnSpc>
                <a:spcPts val="3000"/>
              </a:lnSpc>
            </a:pPr>
            <a:r>
              <a:rPr lang="en-CA" sz="2400" dirty="0"/>
              <a:t>The reason for our meeting today is to discuss a project that directly impacts Indigenous communities. We acknowledge the need for meaningful consultation with Indigenous communities and we would like to thank our host nation(s), the [name of nation] for allowing us to gather here today.</a:t>
            </a:r>
            <a:r>
              <a:rPr lang="en-US" sz="2400" dirty="0"/>
              <a:t>​</a:t>
            </a:r>
          </a:p>
          <a:p>
            <a:endParaRPr lang="en-CA" dirty="0"/>
          </a:p>
        </p:txBody>
      </p:sp>
      <p:sp>
        <p:nvSpPr>
          <p:cNvPr id="3" name="Slide Number Placeholder 2">
            <a:extLst>
              <a:ext uri="{FF2B5EF4-FFF2-40B4-BE49-F238E27FC236}">
                <a16:creationId xmlns:a16="http://schemas.microsoft.com/office/drawing/2014/main" id="{183D4523-2F7D-4B12-A101-3F9A4F8D832A}"/>
              </a:ext>
              <a:ext uri="{C183D7F6-B498-43B3-948B-1728B52AA6E4}">
                <adec:decorative xmlns:adec="http://schemas.microsoft.com/office/drawing/2017/decorative" val="1"/>
              </a:ext>
            </a:extLst>
          </p:cNvPr>
          <p:cNvSpPr>
            <a:spLocks noGrp="1"/>
          </p:cNvSpPr>
          <p:nvPr>
            <p:ph type="sldNum" sz="quarter" idx="4"/>
          </p:nvPr>
        </p:nvSpPr>
        <p:spPr>
          <a:xfrm>
            <a:off x="5839245" y="6024097"/>
            <a:ext cx="513509" cy="395288"/>
          </a:xfrm>
        </p:spPr>
        <p:txBody>
          <a:bodyPr/>
          <a:lstStyle/>
          <a:p>
            <a:fld id="{0346F2E1-0776-1949-A719-2F5B1D42A8A2}" type="slidenum">
              <a:rPr lang="en-US" smtClean="0"/>
              <a:pPr/>
              <a:t>6</a:t>
            </a:fld>
            <a:endParaRPr lang="en-US" dirty="0"/>
          </a:p>
        </p:txBody>
      </p:sp>
    </p:spTree>
    <p:extLst>
      <p:ext uri="{BB962C8B-B14F-4D97-AF65-F5344CB8AC3E}">
        <p14:creationId xmlns:p14="http://schemas.microsoft.com/office/powerpoint/2010/main" val="37517812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27298AE-8280-4D7D-B06F-A27D991638E5}"/>
              </a:ext>
            </a:extLst>
          </p:cNvPr>
          <p:cNvSpPr>
            <a:spLocks noGrp="1"/>
          </p:cNvSpPr>
          <p:nvPr>
            <p:ph type="title"/>
          </p:nvPr>
        </p:nvSpPr>
        <p:spPr/>
        <p:txBody>
          <a:bodyPr/>
          <a:lstStyle/>
          <a:p>
            <a:r>
              <a:rPr lang="en-CA" dirty="0"/>
              <a:t>Resources</a:t>
            </a:r>
          </a:p>
        </p:txBody>
      </p:sp>
      <p:sp>
        <p:nvSpPr>
          <p:cNvPr id="6" name="Content Placeholder 5">
            <a:extLst>
              <a:ext uri="{FF2B5EF4-FFF2-40B4-BE49-F238E27FC236}">
                <a16:creationId xmlns:a16="http://schemas.microsoft.com/office/drawing/2014/main" id="{F6235AEB-1CCF-4B7C-9938-6CF7A8B0F72B}"/>
              </a:ext>
            </a:extLst>
          </p:cNvPr>
          <p:cNvSpPr>
            <a:spLocks noGrp="1"/>
          </p:cNvSpPr>
          <p:nvPr>
            <p:ph idx="1"/>
          </p:nvPr>
        </p:nvSpPr>
        <p:spPr/>
        <p:txBody>
          <a:bodyPr/>
          <a:lstStyle/>
          <a:p>
            <a:pPr marL="285750" indent="-285750" fontAlgn="base">
              <a:lnSpc>
                <a:spcPts val="2800"/>
              </a:lnSpc>
              <a:spcBef>
                <a:spcPts val="0"/>
              </a:spcBef>
              <a:spcAft>
                <a:spcPts val="0"/>
              </a:spcAft>
            </a:pPr>
            <a:r>
              <a:rPr lang="en-CA" sz="2400" dirty="0">
                <a:hlinkClick r:id="rId3"/>
              </a:rPr>
              <a:t>Territory Acknowledgements </a:t>
            </a:r>
            <a:r>
              <a:rPr lang="en-CA" sz="2400" dirty="0"/>
              <a:t>– A guide to meaningful territory acknowledgements.</a:t>
            </a:r>
          </a:p>
          <a:p>
            <a:pPr marL="285750" indent="-285750" fontAlgn="base">
              <a:lnSpc>
                <a:spcPts val="2800"/>
              </a:lnSpc>
              <a:spcBef>
                <a:spcPts val="0"/>
              </a:spcBef>
              <a:spcAft>
                <a:spcPts val="0"/>
              </a:spcAft>
            </a:pPr>
            <a:r>
              <a:rPr lang="en-CA" sz="2400" dirty="0">
                <a:hlinkClick r:id="rId4"/>
              </a:rPr>
              <a:t>What is a Land Acknowledgement? </a:t>
            </a:r>
            <a:r>
              <a:rPr lang="en-CA" sz="2400" dirty="0"/>
              <a:t>– An article from the University of British Columbia (UBC) about land acknowledgements.</a:t>
            </a:r>
          </a:p>
          <a:p>
            <a:pPr marL="285750" indent="-285750" fontAlgn="base">
              <a:lnSpc>
                <a:spcPts val="2800"/>
              </a:lnSpc>
              <a:spcBef>
                <a:spcPts val="0"/>
              </a:spcBef>
              <a:spcAft>
                <a:spcPts val="0"/>
              </a:spcAft>
            </a:pPr>
            <a:r>
              <a:rPr lang="en-CA" sz="2400" dirty="0">
                <a:hlinkClick r:id="rId5"/>
              </a:rPr>
              <a:t>Whose Land </a:t>
            </a:r>
            <a:r>
              <a:rPr lang="en-CA" sz="2400" dirty="0"/>
              <a:t>– an interactive map of Indigenous territories.</a:t>
            </a:r>
          </a:p>
          <a:p>
            <a:pPr marL="285750" indent="-285750" fontAlgn="base">
              <a:lnSpc>
                <a:spcPts val="2800"/>
              </a:lnSpc>
              <a:spcBef>
                <a:spcPts val="0"/>
              </a:spcBef>
              <a:spcAft>
                <a:spcPts val="0"/>
              </a:spcAft>
            </a:pPr>
            <a:r>
              <a:rPr lang="en-CA" sz="2400" dirty="0">
                <a:hlinkClick r:id="rId6"/>
              </a:rPr>
              <a:t>University of Victoria Welcome and Territory Acknowledgement </a:t>
            </a:r>
            <a:r>
              <a:rPr lang="en-CA" sz="2400" dirty="0"/>
              <a:t>– A University of Victoria featuring a welcome to the territory and an acknowledgement.</a:t>
            </a:r>
          </a:p>
          <a:p>
            <a:pPr marL="285750" indent="-285750" fontAlgn="base">
              <a:lnSpc>
                <a:spcPts val="2800"/>
              </a:lnSpc>
              <a:spcBef>
                <a:spcPts val="0"/>
              </a:spcBef>
              <a:spcAft>
                <a:spcPts val="0"/>
              </a:spcAft>
            </a:pPr>
            <a:r>
              <a:rPr lang="en-CA" sz="2400" dirty="0">
                <a:hlinkClick r:id="rId7"/>
              </a:rPr>
              <a:t>BC Treaty Commission </a:t>
            </a:r>
            <a:r>
              <a:rPr lang="en-CA" sz="2400" dirty="0"/>
              <a:t>– Information about the different stages various First Nations are in with respect to treaties.</a:t>
            </a:r>
          </a:p>
          <a:p>
            <a:pPr marL="285750" indent="-285750" fontAlgn="base">
              <a:lnSpc>
                <a:spcPts val="2800"/>
              </a:lnSpc>
              <a:spcBef>
                <a:spcPts val="0"/>
              </a:spcBef>
              <a:spcAft>
                <a:spcPts val="0"/>
              </a:spcAft>
            </a:pPr>
            <a:r>
              <a:rPr lang="en-CA" sz="2400" dirty="0">
                <a:hlinkClick r:id="rId8"/>
              </a:rPr>
              <a:t>House of Indigenous Learning </a:t>
            </a:r>
            <a:r>
              <a:rPr lang="en-CA" sz="2400" dirty="0"/>
              <a:t>– A BC Public Service Agency program area facilitating Indigenous-focused learning opportunities.</a:t>
            </a:r>
            <a:endParaRPr lang="en-US" sz="2400" dirty="0"/>
          </a:p>
          <a:p>
            <a:endParaRPr lang="en-CA" dirty="0"/>
          </a:p>
        </p:txBody>
      </p:sp>
      <p:sp>
        <p:nvSpPr>
          <p:cNvPr id="3" name="Slide Number Placeholder 2">
            <a:extLst>
              <a:ext uri="{FF2B5EF4-FFF2-40B4-BE49-F238E27FC236}">
                <a16:creationId xmlns:a16="http://schemas.microsoft.com/office/drawing/2014/main" id="{183D4523-2F7D-4B12-A101-3F9A4F8D832A}"/>
              </a:ext>
              <a:ext uri="{C183D7F6-B498-43B3-948B-1728B52AA6E4}">
                <adec:decorative xmlns:adec="http://schemas.microsoft.com/office/drawing/2017/decorative" val="1"/>
              </a:ext>
            </a:extLst>
          </p:cNvPr>
          <p:cNvSpPr>
            <a:spLocks noGrp="1"/>
          </p:cNvSpPr>
          <p:nvPr>
            <p:ph type="sldNum" sz="quarter" idx="4"/>
          </p:nvPr>
        </p:nvSpPr>
        <p:spPr>
          <a:xfrm>
            <a:off x="5839244" y="6017451"/>
            <a:ext cx="513509" cy="355759"/>
          </a:xfrm>
        </p:spPr>
        <p:txBody>
          <a:bodyPr/>
          <a:lstStyle/>
          <a:p>
            <a:fld id="{0346F2E1-0776-1949-A719-2F5B1D42A8A2}" type="slidenum">
              <a:rPr lang="en-US" smtClean="0"/>
              <a:pPr/>
              <a:t>7</a:t>
            </a:fld>
            <a:endParaRPr lang="en-US" dirty="0"/>
          </a:p>
        </p:txBody>
      </p:sp>
    </p:spTree>
    <p:extLst>
      <p:ext uri="{BB962C8B-B14F-4D97-AF65-F5344CB8AC3E}">
        <p14:creationId xmlns:p14="http://schemas.microsoft.com/office/powerpoint/2010/main" val="38572272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27298AE-8280-4D7D-B06F-A27D991638E5}"/>
              </a:ext>
            </a:extLst>
          </p:cNvPr>
          <p:cNvSpPr>
            <a:spLocks noGrp="1"/>
          </p:cNvSpPr>
          <p:nvPr>
            <p:ph type="title"/>
          </p:nvPr>
        </p:nvSpPr>
        <p:spPr/>
        <p:txBody>
          <a:bodyPr/>
          <a:lstStyle/>
          <a:p>
            <a:r>
              <a:rPr lang="en-CA" dirty="0"/>
              <a:t>Thank You!</a:t>
            </a:r>
            <a:br>
              <a:rPr lang="en-CA" dirty="0"/>
            </a:br>
            <a:endParaRPr lang="en-CA" dirty="0"/>
          </a:p>
        </p:txBody>
      </p:sp>
      <p:sp>
        <p:nvSpPr>
          <p:cNvPr id="8" name="Content Placeholder 5">
            <a:extLst>
              <a:ext uri="{FF2B5EF4-FFF2-40B4-BE49-F238E27FC236}">
                <a16:creationId xmlns:a16="http://schemas.microsoft.com/office/drawing/2014/main" id="{F7FCD2E0-551B-4E26-AC74-21A90DCB48A6}"/>
              </a:ext>
            </a:extLst>
          </p:cNvPr>
          <p:cNvSpPr>
            <a:spLocks noGrp="1"/>
          </p:cNvSpPr>
          <p:nvPr>
            <p:ph idx="4294967295"/>
          </p:nvPr>
        </p:nvSpPr>
        <p:spPr>
          <a:xfrm>
            <a:off x="336331" y="1745147"/>
            <a:ext cx="6884276" cy="4367213"/>
          </a:xfrm>
          <a:prstGeom prst="rect">
            <a:avLst/>
          </a:prstGeom>
        </p:spPr>
        <p:txBody>
          <a:bodyPr/>
          <a:lstStyle/>
          <a:p>
            <a:pPr marL="0" indent="0" algn="ctr">
              <a:lnSpc>
                <a:spcPts val="2800"/>
              </a:lnSpc>
              <a:spcBef>
                <a:spcPts val="0"/>
              </a:spcBef>
              <a:spcAft>
                <a:spcPts val="0"/>
              </a:spcAft>
              <a:buNone/>
            </a:pPr>
            <a:br>
              <a:rPr lang="en-CA" sz="2400" b="1" dirty="0">
                <a:latin typeface="Calibri" panose="020F0502020204030204" pitchFamily="34" charset="0"/>
                <a:cs typeface="Calibri" panose="020F0502020204030204" pitchFamily="34" charset="0"/>
              </a:rPr>
            </a:br>
            <a:endParaRPr lang="en-CA" sz="2400" b="1" dirty="0">
              <a:latin typeface="Calibri" panose="020F0502020204030204" pitchFamily="34" charset="0"/>
              <a:cs typeface="Calibri" panose="020F0502020204030204" pitchFamily="34" charset="0"/>
            </a:endParaRPr>
          </a:p>
          <a:p>
            <a:pPr marL="0" indent="0" algn="ctr">
              <a:lnSpc>
                <a:spcPts val="2800"/>
              </a:lnSpc>
              <a:spcBef>
                <a:spcPts val="0"/>
              </a:spcBef>
              <a:spcAft>
                <a:spcPts val="0"/>
              </a:spcAft>
              <a:buNone/>
            </a:pPr>
            <a:r>
              <a:rPr lang="en-CA" sz="2400" b="1" dirty="0">
                <a:latin typeface="Calibri" panose="020F0502020204030204" pitchFamily="34" charset="0"/>
                <a:cs typeface="Calibri" panose="020F0502020204030204" pitchFamily="34" charset="0"/>
              </a:rPr>
              <a:t>Useful Links: </a:t>
            </a:r>
            <a:br>
              <a:rPr lang="en-CA" sz="2400" b="1" dirty="0">
                <a:solidFill>
                  <a:schemeClr val="bg1"/>
                </a:solidFill>
                <a:latin typeface="Calibri" panose="020F0502020204030204" pitchFamily="34" charset="0"/>
                <a:cs typeface="Calibri" panose="020F0502020204030204" pitchFamily="34" charset="0"/>
              </a:rPr>
            </a:br>
            <a:r>
              <a:rPr lang="en-CA" sz="2400" dirty="0">
                <a:latin typeface="Calibri" panose="020F0502020204030204" pitchFamily="34" charset="0"/>
                <a:cs typeface="Calibri" panose="020F0502020204030204" pitchFamily="34" charset="0"/>
              </a:rPr>
              <a:t>@Work: </a:t>
            </a:r>
            <a:r>
              <a:rPr lang="en-CA" sz="2400" dirty="0">
                <a:solidFill>
                  <a:schemeClr val="tx2">
                    <a:lumMod val="40000"/>
                    <a:lumOff val="60000"/>
                  </a:schemeClr>
                </a:solidFill>
                <a:latin typeface="Calibri" panose="020F0502020204030204" pitchFamily="34" charset="0"/>
                <a:cs typeface="Calibri" panose="020F0502020204030204" pitchFamily="34" charset="0"/>
                <a:hlinkClick r:id="rId3" tooltip="link to @Work site"/>
              </a:rPr>
              <a:t>https://gww.gov.bc.ca</a:t>
            </a:r>
            <a:endParaRPr lang="en-CA" sz="2400" dirty="0">
              <a:solidFill>
                <a:schemeClr val="tx2">
                  <a:lumMod val="40000"/>
                  <a:lumOff val="60000"/>
                </a:schemeClr>
              </a:solidFill>
              <a:latin typeface="Calibri" panose="020F0502020204030204" pitchFamily="34" charset="0"/>
              <a:cs typeface="Calibri" panose="020F0502020204030204" pitchFamily="34" charset="0"/>
            </a:endParaRPr>
          </a:p>
          <a:p>
            <a:pPr marL="0" indent="0" algn="ctr">
              <a:lnSpc>
                <a:spcPts val="2800"/>
              </a:lnSpc>
              <a:spcBef>
                <a:spcPts val="0"/>
              </a:spcBef>
              <a:spcAft>
                <a:spcPts val="0"/>
              </a:spcAft>
              <a:buNone/>
              <a:defRPr/>
            </a:pPr>
            <a:r>
              <a:rPr lang="en-CA" sz="2400" dirty="0" err="1">
                <a:latin typeface="Calibri" panose="020F0502020204030204" pitchFamily="34" charset="0"/>
                <a:cs typeface="Calibri" panose="020F0502020204030204" pitchFamily="34" charset="0"/>
              </a:rPr>
              <a:t>MyHR</a:t>
            </a:r>
            <a:r>
              <a:rPr lang="en-CA" sz="2400" dirty="0">
                <a:latin typeface="Calibri" panose="020F0502020204030204" pitchFamily="34" charset="0"/>
                <a:cs typeface="Calibri" panose="020F0502020204030204" pitchFamily="34" charset="0"/>
              </a:rPr>
              <a:t>: </a:t>
            </a:r>
            <a:r>
              <a:rPr lang="en-CA" sz="2400" dirty="0">
                <a:solidFill>
                  <a:schemeClr val="tx2">
                    <a:lumMod val="20000"/>
                    <a:lumOff val="80000"/>
                  </a:schemeClr>
                </a:solidFill>
                <a:latin typeface="Calibri" panose="020F0502020204030204" pitchFamily="34" charset="0"/>
                <a:cs typeface="Calibri" panose="020F0502020204030204" pitchFamily="34" charset="0"/>
                <a:hlinkClick r:id="rId4" tooltip="link to MyHR site"/>
              </a:rPr>
              <a:t>www.gov.bc.ca/myhr</a:t>
            </a:r>
            <a:endParaRPr lang="en-CA" sz="2400" dirty="0"/>
          </a:p>
        </p:txBody>
      </p:sp>
      <p:pic>
        <p:nvPicPr>
          <p:cNvPr id="9" name="Picture 8" descr="Photo of a group of First Nations people in a canoe">
            <a:extLst>
              <a:ext uri="{FF2B5EF4-FFF2-40B4-BE49-F238E27FC236}">
                <a16:creationId xmlns:a16="http://schemas.microsoft.com/office/drawing/2014/main" id="{B76A84A8-F4CD-409C-B329-B0A996A4305E}"/>
              </a:ext>
            </a:extLst>
          </p:cNvPr>
          <p:cNvPicPr>
            <a:picLocks noChangeAspect="1"/>
          </p:cNvPicPr>
          <p:nvPr/>
        </p:nvPicPr>
        <p:blipFill>
          <a:blip r:embed="rId5"/>
          <a:srcRect/>
          <a:stretch/>
        </p:blipFill>
        <p:spPr>
          <a:xfrm>
            <a:off x="7220607" y="1797258"/>
            <a:ext cx="4251960" cy="2640330"/>
          </a:xfrm>
          <a:prstGeom prst="rect">
            <a:avLst/>
          </a:prstGeom>
        </p:spPr>
      </p:pic>
      <p:sp>
        <p:nvSpPr>
          <p:cNvPr id="10" name="TextBox 9">
            <a:extLst>
              <a:ext uri="{FF2B5EF4-FFF2-40B4-BE49-F238E27FC236}">
                <a16:creationId xmlns:a16="http://schemas.microsoft.com/office/drawing/2014/main" id="{5D5632E9-70DF-4EB5-96E4-5965DCD86C07}"/>
              </a:ext>
            </a:extLst>
          </p:cNvPr>
          <p:cNvSpPr txBox="1"/>
          <p:nvPr/>
        </p:nvSpPr>
        <p:spPr>
          <a:xfrm>
            <a:off x="7220607" y="4437588"/>
            <a:ext cx="3664849" cy="276999"/>
          </a:xfrm>
          <a:prstGeom prst="rect">
            <a:avLst/>
          </a:prstGeom>
          <a:noFill/>
        </p:spPr>
        <p:txBody>
          <a:bodyPr wrap="none" rtlCol="0">
            <a:spAutoFit/>
          </a:bodyPr>
          <a:lstStyle/>
          <a:p>
            <a:r>
              <a:rPr lang="en-CA" sz="1200" dirty="0"/>
              <a:t>Photo Credit: Handout in Times Colonist, July 16, 2017</a:t>
            </a:r>
          </a:p>
        </p:txBody>
      </p:sp>
      <p:grpSp>
        <p:nvGrpSpPr>
          <p:cNvPr id="11" name="Group 10">
            <a:extLst>
              <a:ext uri="{FF2B5EF4-FFF2-40B4-BE49-F238E27FC236}">
                <a16:creationId xmlns:a16="http://schemas.microsoft.com/office/drawing/2014/main" id="{90934092-64BD-46E1-94D1-75B14D10BA3A}"/>
              </a:ext>
              <a:ext uri="{C183D7F6-B498-43B3-948B-1728B52AA6E4}">
                <adec:decorative xmlns:adec="http://schemas.microsoft.com/office/drawing/2017/decorative" val="1"/>
              </a:ext>
            </a:extLst>
          </p:cNvPr>
          <p:cNvGrpSpPr/>
          <p:nvPr/>
        </p:nvGrpSpPr>
        <p:grpSpPr>
          <a:xfrm>
            <a:off x="1029868" y="1359388"/>
            <a:ext cx="10132262" cy="180000"/>
            <a:chOff x="1038522" y="1039244"/>
            <a:chExt cx="10132262" cy="180000"/>
          </a:xfrm>
        </p:grpSpPr>
        <p:grpSp>
          <p:nvGrpSpPr>
            <p:cNvPr id="12" name="Group 11">
              <a:extLst>
                <a:ext uri="{FF2B5EF4-FFF2-40B4-BE49-F238E27FC236}">
                  <a16:creationId xmlns:a16="http://schemas.microsoft.com/office/drawing/2014/main" id="{F53C9936-3EEC-4244-B79D-A9DF748DB8F4}"/>
                </a:ext>
              </a:extLst>
            </p:cNvPr>
            <p:cNvGrpSpPr/>
            <p:nvPr userDrawn="1"/>
          </p:nvGrpSpPr>
          <p:grpSpPr>
            <a:xfrm>
              <a:off x="5540740" y="1039244"/>
              <a:ext cx="1110521" cy="180000"/>
              <a:chOff x="5581043" y="1039244"/>
              <a:chExt cx="1110521" cy="180000"/>
            </a:xfrm>
          </p:grpSpPr>
          <p:sp>
            <p:nvSpPr>
              <p:cNvPr id="15" name="Oval 14">
                <a:extLst>
                  <a:ext uri="{FF2B5EF4-FFF2-40B4-BE49-F238E27FC236}">
                    <a16:creationId xmlns:a16="http://schemas.microsoft.com/office/drawing/2014/main" id="{6F89FB4C-1BE8-4B6F-BA3F-F42EBEB38609}"/>
                  </a:ext>
                </a:extLst>
              </p:cNvPr>
              <p:cNvSpPr/>
              <p:nvPr userDrawn="1"/>
            </p:nvSpPr>
            <p:spPr>
              <a:xfrm>
                <a:off x="6046304" y="1039244"/>
                <a:ext cx="180000" cy="180000"/>
              </a:xfrm>
              <a:prstGeom prst="ellipse">
                <a:avLst/>
              </a:prstGeom>
              <a:solidFill>
                <a:srgbClr val="1F49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Oval 15">
                <a:extLst>
                  <a:ext uri="{FF2B5EF4-FFF2-40B4-BE49-F238E27FC236}">
                    <a16:creationId xmlns:a16="http://schemas.microsoft.com/office/drawing/2014/main" id="{FAEE935B-A1BE-4694-80EE-645D78B30929}"/>
                  </a:ext>
                </a:extLst>
              </p:cNvPr>
              <p:cNvSpPr/>
              <p:nvPr userDrawn="1"/>
            </p:nvSpPr>
            <p:spPr>
              <a:xfrm>
                <a:off x="5855217" y="1057244"/>
                <a:ext cx="144000" cy="144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Oval 16">
                <a:extLst>
                  <a:ext uri="{FF2B5EF4-FFF2-40B4-BE49-F238E27FC236}">
                    <a16:creationId xmlns:a16="http://schemas.microsoft.com/office/drawing/2014/main" id="{DF3CA05A-9A11-4A86-BB8E-D611CB9D25CF}"/>
                  </a:ext>
                </a:extLst>
              </p:cNvPr>
              <p:cNvSpPr/>
              <p:nvPr userDrawn="1"/>
            </p:nvSpPr>
            <p:spPr>
              <a:xfrm>
                <a:off x="6273391" y="1057244"/>
                <a:ext cx="144000" cy="144000"/>
              </a:xfrm>
              <a:prstGeom prst="ellipse">
                <a:avLst/>
              </a:prstGeom>
              <a:solidFill>
                <a:srgbClr val="904A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Oval 17">
                <a:extLst>
                  <a:ext uri="{FF2B5EF4-FFF2-40B4-BE49-F238E27FC236}">
                    <a16:creationId xmlns:a16="http://schemas.microsoft.com/office/drawing/2014/main" id="{0B839E10-674C-469D-97F7-E675D6ECD66C}"/>
                  </a:ext>
                </a:extLst>
              </p:cNvPr>
              <p:cNvSpPr/>
              <p:nvPr userDrawn="1"/>
            </p:nvSpPr>
            <p:spPr>
              <a:xfrm>
                <a:off x="6619564" y="1093244"/>
                <a:ext cx="72000" cy="72000"/>
              </a:xfrm>
              <a:prstGeom prst="ellipse">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Oval 18">
                <a:extLst>
                  <a:ext uri="{FF2B5EF4-FFF2-40B4-BE49-F238E27FC236}">
                    <a16:creationId xmlns:a16="http://schemas.microsoft.com/office/drawing/2014/main" id="{8C237A16-1B58-4981-8CA8-8F93AC702EDB}"/>
                  </a:ext>
                </a:extLst>
              </p:cNvPr>
              <p:cNvSpPr/>
              <p:nvPr userDrawn="1"/>
            </p:nvSpPr>
            <p:spPr>
              <a:xfrm>
                <a:off x="5581043" y="1093244"/>
                <a:ext cx="72000" cy="72000"/>
              </a:xfrm>
              <a:prstGeom prst="ellipse">
                <a:avLst/>
              </a:prstGeom>
              <a:solidFill>
                <a:srgbClr val="17A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Oval 19">
                <a:extLst>
                  <a:ext uri="{FF2B5EF4-FFF2-40B4-BE49-F238E27FC236}">
                    <a16:creationId xmlns:a16="http://schemas.microsoft.com/office/drawing/2014/main" id="{E7DD3292-D220-4FF3-A7E9-9DB9118A9930}"/>
                  </a:ext>
                </a:extLst>
              </p:cNvPr>
              <p:cNvSpPr/>
              <p:nvPr userDrawn="1"/>
            </p:nvSpPr>
            <p:spPr>
              <a:xfrm>
                <a:off x="6464478" y="1075244"/>
                <a:ext cx="108000" cy="108000"/>
              </a:xfrm>
              <a:prstGeom prst="ellipse">
                <a:avLst/>
              </a:prstGeom>
              <a:solidFill>
                <a:srgbClr val="F766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1" name="Oval 20">
                <a:extLst>
                  <a:ext uri="{FF2B5EF4-FFF2-40B4-BE49-F238E27FC236}">
                    <a16:creationId xmlns:a16="http://schemas.microsoft.com/office/drawing/2014/main" id="{02E0FD29-D17D-4D0A-8E38-1A959E274FE5}"/>
                  </a:ext>
                </a:extLst>
              </p:cNvPr>
              <p:cNvSpPr/>
              <p:nvPr userDrawn="1"/>
            </p:nvSpPr>
            <p:spPr>
              <a:xfrm>
                <a:off x="5700130" y="1075244"/>
                <a:ext cx="108000" cy="1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cxnSp>
          <p:nvCxnSpPr>
            <p:cNvPr id="13" name="Straight Connector 12">
              <a:extLst>
                <a:ext uri="{FF2B5EF4-FFF2-40B4-BE49-F238E27FC236}">
                  <a16:creationId xmlns:a16="http://schemas.microsoft.com/office/drawing/2014/main" id="{921C2B58-A8EF-4343-BC32-707DF320063F}"/>
                </a:ext>
              </a:extLst>
            </p:cNvPr>
            <p:cNvCxnSpPr>
              <a:cxnSpLocks/>
            </p:cNvCxnSpPr>
            <p:nvPr userDrawn="1"/>
          </p:nvCxnSpPr>
          <p:spPr>
            <a:xfrm>
              <a:off x="1038522" y="1125946"/>
              <a:ext cx="4428828" cy="6597"/>
            </a:xfrm>
            <a:prstGeom prst="line">
              <a:avLst/>
            </a:prstGeom>
            <a:ln w="3175">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6B6E974-52DA-4DE0-9564-9EEF5D05601F}"/>
                </a:ext>
              </a:extLst>
            </p:cNvPr>
            <p:cNvCxnSpPr>
              <a:cxnSpLocks/>
            </p:cNvCxnSpPr>
            <p:nvPr userDrawn="1"/>
          </p:nvCxnSpPr>
          <p:spPr>
            <a:xfrm>
              <a:off x="6741956" y="1125946"/>
              <a:ext cx="4428828" cy="6597"/>
            </a:xfrm>
            <a:prstGeom prst="line">
              <a:avLst/>
            </a:prstGeom>
            <a:ln w="3175">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18453546"/>
      </p:ext>
    </p:extLst>
  </p:cSld>
  <p:clrMapOvr>
    <a:masterClrMapping/>
  </p:clrMapOvr>
</p:sld>
</file>

<file path=ppt/theme/theme1.xml><?xml version="1.0" encoding="utf-8"?>
<a:theme xmlns:a="http://schemas.openxmlformats.org/drawingml/2006/main" name="Badge">
  <a:themeElements>
    <a:clrScheme name="Custom 1">
      <a:dk1>
        <a:srgbClr val="000000"/>
      </a:dk1>
      <a:lt1>
        <a:srgbClr val="FFFFFF"/>
      </a:lt1>
      <a:dk2>
        <a:srgbClr val="2A1A00"/>
      </a:dk2>
      <a:lt2>
        <a:srgbClr val="F3F3F2"/>
      </a:lt2>
      <a:accent1>
        <a:srgbClr val="0070C0"/>
      </a:accent1>
      <a:accent2>
        <a:srgbClr val="007F50"/>
      </a:accent2>
      <a:accent3>
        <a:srgbClr val="4BACC6"/>
      </a:accent3>
      <a:accent4>
        <a:srgbClr val="6C366B"/>
      </a:accent4>
      <a:accent5>
        <a:srgbClr val="FFA515"/>
      </a:accent5>
      <a:accent6>
        <a:srgbClr val="7F7F7F"/>
      </a:accent6>
      <a:hlink>
        <a:srgbClr val="005390"/>
      </a:hlink>
      <a:folHlink>
        <a:srgbClr val="6C366B"/>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Badge</Template>
  <TotalTime>1418</TotalTime>
  <Words>1263</Words>
  <Application>Microsoft Office PowerPoint</Application>
  <PresentationFormat>Widescreen</PresentationFormat>
  <Paragraphs>82</Paragraphs>
  <Slides>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Corbel</vt:lpstr>
      <vt:lpstr>Gill Sans MT</vt:lpstr>
      <vt:lpstr>Wingdings</vt:lpstr>
      <vt:lpstr>Badge</vt:lpstr>
      <vt:lpstr>Meaningful Territory Acknowledgements</vt:lpstr>
      <vt:lpstr>Why Do We Do Territory Acknowledgements?</vt:lpstr>
      <vt:lpstr>When Do We Do A Territory Acknowledgment?</vt:lpstr>
      <vt:lpstr>Do</vt:lpstr>
      <vt:lpstr>Don’t</vt:lpstr>
      <vt:lpstr>Examples</vt:lpstr>
      <vt:lpstr>Resources</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SLIDES: Territory Acknowledgements</dc:title>
  <dc:creator>BC Public Service Agency</dc:creator>
  <cp:lastModifiedBy>Yearley, Lee-Ann PSA:EX</cp:lastModifiedBy>
  <cp:revision>112</cp:revision>
  <dcterms:created xsi:type="dcterms:W3CDTF">2020-07-02T16:08:33Z</dcterms:created>
  <dcterms:modified xsi:type="dcterms:W3CDTF">2021-02-24T21:58:16Z</dcterms:modified>
</cp:coreProperties>
</file>