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B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7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5DEC2-606D-4F11-B458-9E31067C8BF8}" type="datetimeFigureOut">
              <a:rPr lang="en-CA" smtClean="0"/>
              <a:t>2015-01-27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36C60-BA77-46A9-988E-9CD9F868598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30977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5DEC2-606D-4F11-B458-9E31067C8BF8}" type="datetimeFigureOut">
              <a:rPr lang="en-CA" smtClean="0"/>
              <a:t>2015-01-27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36C60-BA77-46A9-988E-9CD9F868598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24862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5DEC2-606D-4F11-B458-9E31067C8BF8}" type="datetimeFigureOut">
              <a:rPr lang="en-CA" smtClean="0"/>
              <a:t>2015-01-27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36C60-BA77-46A9-988E-9CD9F868598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77567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 dirty="0" smtClean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5DEC2-606D-4F11-B458-9E31067C8BF8}" type="datetimeFigureOut">
              <a:rPr lang="en-CA" smtClean="0"/>
              <a:t>2015-01-27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36C60-BA77-46A9-988E-9CD9F868598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37183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5DEC2-606D-4F11-B458-9E31067C8BF8}" type="datetimeFigureOut">
              <a:rPr lang="en-CA" smtClean="0"/>
              <a:t>2015-01-27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36C60-BA77-46A9-988E-9CD9F868598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07328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5DEC2-606D-4F11-B458-9E31067C8BF8}" type="datetimeFigureOut">
              <a:rPr lang="en-CA" smtClean="0"/>
              <a:t>2015-01-27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36C60-BA77-46A9-988E-9CD9F868598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76910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5DEC2-606D-4F11-B458-9E31067C8BF8}" type="datetimeFigureOut">
              <a:rPr lang="en-CA" smtClean="0"/>
              <a:t>2015-01-27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36C60-BA77-46A9-988E-9CD9F868598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30349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5DEC2-606D-4F11-B458-9E31067C8BF8}" type="datetimeFigureOut">
              <a:rPr lang="en-CA" smtClean="0"/>
              <a:t>2015-01-27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36C60-BA77-46A9-988E-9CD9F868598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13303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5DEC2-606D-4F11-B458-9E31067C8BF8}" type="datetimeFigureOut">
              <a:rPr lang="en-CA" smtClean="0"/>
              <a:t>2015-01-27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36C60-BA77-46A9-988E-9CD9F868598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27547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5DEC2-606D-4F11-B458-9E31067C8BF8}" type="datetimeFigureOut">
              <a:rPr lang="en-CA" smtClean="0"/>
              <a:t>2015-01-27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36C60-BA77-46A9-988E-9CD9F868598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40041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5DEC2-606D-4F11-B458-9E31067C8BF8}" type="datetimeFigureOut">
              <a:rPr lang="en-CA" smtClean="0"/>
              <a:t>2015-01-27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36C60-BA77-46A9-988E-9CD9F868598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70168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-387424"/>
            <a:ext cx="9144000" cy="6624736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2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5DEC2-606D-4F11-B458-9E31067C8BF8}" type="datetimeFigureOut">
              <a:rPr lang="en-CA" smtClean="0"/>
              <a:t>2015-01-27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The Weekly Thursday Meeting 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736C60-BA77-46A9-988E-9CD9F868598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12218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3"/>
          <p:cNvSpPr txBox="1">
            <a:spLocks/>
          </p:cNvSpPr>
          <p:nvPr/>
        </p:nvSpPr>
        <p:spPr>
          <a:xfrm>
            <a:off x="0" y="2420888"/>
            <a:ext cx="9144000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latin typeface="Adobe Garamond Pro" pitchFamily="18" charset="0"/>
              </a:rPr>
              <a:t>The Pre-www2 </a:t>
            </a:r>
            <a:r>
              <a:rPr lang="en-US" sz="3600" dirty="0">
                <a:latin typeface="Adobe Garamond Pro" pitchFamily="18" charset="0"/>
              </a:rPr>
              <a:t>T</a:t>
            </a:r>
            <a:r>
              <a:rPr lang="en-US" sz="3600" dirty="0" smtClean="0">
                <a:latin typeface="Adobe Garamond Pro" pitchFamily="18" charset="0"/>
              </a:rPr>
              <a:t>ransition</a:t>
            </a:r>
          </a:p>
          <a:p>
            <a:r>
              <a:rPr lang="en-US" sz="6600" dirty="0" smtClean="0">
                <a:latin typeface="Adobe Garamond Pro" pitchFamily="18" charset="0"/>
              </a:rPr>
              <a:t>SDSI Public Site</a:t>
            </a:r>
          </a:p>
        </p:txBody>
      </p:sp>
    </p:spTree>
    <p:extLst>
      <p:ext uri="{BB962C8B-B14F-4D97-AF65-F5344CB8AC3E}">
        <p14:creationId xmlns:p14="http://schemas.microsoft.com/office/powerpoint/2010/main" val="3419792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1680" y="3040360"/>
            <a:ext cx="5760640" cy="28369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In the last 30 days:</a:t>
            </a:r>
          </a:p>
          <a:p>
            <a:pPr marL="0" indent="0">
              <a:buNone/>
            </a:pPr>
            <a:endParaRPr lang="en-US" sz="1100" dirty="0" smtClean="0"/>
          </a:p>
          <a:p>
            <a:r>
              <a:rPr lang="en-US" dirty="0" smtClean="0"/>
              <a:t>131,412 visitors</a:t>
            </a:r>
          </a:p>
          <a:p>
            <a:r>
              <a:rPr lang="en-US" dirty="0" smtClean="0"/>
              <a:t>74% of visits within British Columbia</a:t>
            </a:r>
          </a:p>
          <a:p>
            <a:r>
              <a:rPr lang="en-US" dirty="0"/>
              <a:t>44,233 </a:t>
            </a:r>
            <a:r>
              <a:rPr lang="en-US" dirty="0" smtClean="0"/>
              <a:t>visits to </a:t>
            </a:r>
            <a:r>
              <a:rPr lang="en-US" dirty="0" err="1" smtClean="0"/>
              <a:t>Cheque</a:t>
            </a:r>
            <a:r>
              <a:rPr lang="en-US" dirty="0" smtClean="0"/>
              <a:t> Issue Dates page</a:t>
            </a:r>
            <a:endParaRPr lang="en-CA" dirty="0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0" y="908720"/>
            <a:ext cx="9144000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latin typeface="Adobe Garamond Pro" pitchFamily="18" charset="0"/>
              </a:rPr>
              <a:t>The Pre-www2 </a:t>
            </a:r>
            <a:r>
              <a:rPr lang="en-US" sz="3600" dirty="0">
                <a:latin typeface="Adobe Garamond Pro" pitchFamily="18" charset="0"/>
              </a:rPr>
              <a:t>T</a:t>
            </a:r>
            <a:r>
              <a:rPr lang="en-US" sz="3600" dirty="0" smtClean="0">
                <a:latin typeface="Adobe Garamond Pro" pitchFamily="18" charset="0"/>
              </a:rPr>
              <a:t>ransition</a:t>
            </a:r>
          </a:p>
          <a:p>
            <a:r>
              <a:rPr lang="en-US" sz="6600" dirty="0" smtClean="0">
                <a:latin typeface="Adobe Garamond Pro" pitchFamily="18" charset="0"/>
              </a:rPr>
              <a:t>SDSI Public Site</a:t>
            </a:r>
          </a:p>
        </p:txBody>
      </p:sp>
    </p:spTree>
    <p:extLst>
      <p:ext uri="{BB962C8B-B14F-4D97-AF65-F5344CB8AC3E}">
        <p14:creationId xmlns:p14="http://schemas.microsoft.com/office/powerpoint/2010/main" val="836598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-675456"/>
            <a:ext cx="869966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18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9776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dobe Garamond Pro" pitchFamily="18" charset="0"/>
              </a:rPr>
              <a:t>Ye </a:t>
            </a:r>
            <a:r>
              <a:rPr lang="en-US" dirty="0" err="1" smtClean="0">
                <a:latin typeface="Adobe Garamond Pro" pitchFamily="18" charset="0"/>
              </a:rPr>
              <a:t>Olde</a:t>
            </a:r>
            <a:r>
              <a:rPr lang="en-US">
                <a:latin typeface="Adobe Garamond Pro" pitchFamily="18" charset="0"/>
              </a:rPr>
              <a:t> </a:t>
            </a:r>
            <a:r>
              <a:rPr lang="en-US" smtClean="0">
                <a:latin typeface="Adobe Garamond Pro" pitchFamily="18" charset="0"/>
              </a:rPr>
              <a:t>Update </a:t>
            </a:r>
            <a:r>
              <a:rPr lang="en-US" dirty="0" smtClean="0">
                <a:latin typeface="Adobe Garamond Pro" pitchFamily="18" charset="0"/>
              </a:rPr>
              <a:t>Process</a:t>
            </a:r>
            <a:endParaRPr lang="en-CA" dirty="0">
              <a:latin typeface="Adobe Garamond Pro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68265"/>
            <a:ext cx="8229600" cy="4336999"/>
          </a:xfrm>
        </p:spPr>
      </p:pic>
    </p:spTree>
    <p:extLst>
      <p:ext uri="{BB962C8B-B14F-4D97-AF65-F5344CB8AC3E}">
        <p14:creationId xmlns:p14="http://schemas.microsoft.com/office/powerpoint/2010/main" val="49661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1784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dobe Garamond Pro" pitchFamily="18" charset="0"/>
              </a:rPr>
              <a:t>Checks and Balances</a:t>
            </a:r>
            <a:endParaRPr lang="en-CA" dirty="0">
              <a:latin typeface="Adobe Garamond Pro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556792"/>
            <a:ext cx="7715200" cy="4248472"/>
          </a:xfrm>
        </p:spPr>
        <p:txBody>
          <a:bodyPr>
            <a:normAutofit/>
          </a:bodyPr>
          <a:lstStyle/>
          <a:p>
            <a:r>
              <a:rPr lang="en-US" dirty="0" smtClean="0"/>
              <a:t>Accuracy</a:t>
            </a:r>
          </a:p>
          <a:p>
            <a:r>
              <a:rPr lang="en-US" dirty="0" smtClean="0"/>
              <a:t>Standards: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b="1" dirty="0" smtClean="0"/>
              <a:t>Communications</a:t>
            </a:r>
          </a:p>
          <a:p>
            <a:pPr lvl="2"/>
            <a:r>
              <a:rPr lang="en-US" dirty="0" smtClean="0"/>
              <a:t>Grammar, spelling, tone, etc.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b="1" dirty="0" smtClean="0"/>
              <a:t>Web</a:t>
            </a:r>
          </a:p>
          <a:p>
            <a:pPr lvl="2"/>
            <a:r>
              <a:rPr lang="en-US" dirty="0" smtClean="0"/>
              <a:t>Functional, valid markup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b="1" dirty="0" smtClean="0"/>
              <a:t>Accessibility</a:t>
            </a:r>
          </a:p>
          <a:p>
            <a:pPr lvl="2"/>
            <a:r>
              <a:rPr lang="en-US" dirty="0" smtClean="0"/>
              <a:t>Communications: plain language, SMOG, etc.</a:t>
            </a:r>
          </a:p>
          <a:p>
            <a:pPr lvl="2"/>
            <a:r>
              <a:rPr lang="en-US" dirty="0" smtClean="0"/>
              <a:t>Web: Valid markup, access design, browser compatibility, etc.</a:t>
            </a:r>
          </a:p>
          <a:p>
            <a:pPr lvl="2"/>
            <a:r>
              <a:rPr lang="en-US" dirty="0"/>
              <a:t>S</a:t>
            </a:r>
            <a:r>
              <a:rPr lang="en-US" dirty="0" smtClean="0"/>
              <a:t>tructure: UX, architecture, navigation, duplication, etc.</a:t>
            </a:r>
            <a:endParaRPr lang="en-CA" dirty="0" smtClean="0"/>
          </a:p>
          <a:p>
            <a:r>
              <a:rPr lang="en-US" dirty="0" smtClean="0"/>
              <a:t>GCPE/Minister concerns</a:t>
            </a:r>
          </a:p>
        </p:txBody>
      </p:sp>
    </p:spTree>
    <p:extLst>
      <p:ext uri="{BB962C8B-B14F-4D97-AF65-F5344CB8AC3E}">
        <p14:creationId xmlns:p14="http://schemas.microsoft.com/office/powerpoint/2010/main" val="85197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Myriad Pro"/>
        <a:ea typeface=""/>
        <a:cs typeface=""/>
      </a:majorFont>
      <a:minorFont>
        <a:latin typeface="Myriad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3142</TotalTime>
  <Words>95</Words>
  <Application>Microsoft Office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Ye Olde Update Process</vt:lpstr>
      <vt:lpstr>Checks and Balances</vt:lpstr>
    </vt:vector>
  </TitlesOfParts>
  <Company>Province of British Columbia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Johnson, John Paul SDSI:EX</dc:creator>
  <cp:lastModifiedBy>Johnson, John Paul SDSI:EX</cp:lastModifiedBy>
  <cp:revision>39</cp:revision>
  <dcterms:created xsi:type="dcterms:W3CDTF">2015-01-20T20:48:07Z</dcterms:created>
  <dcterms:modified xsi:type="dcterms:W3CDTF">2015-01-27T22:52:35Z</dcterms:modified>
</cp:coreProperties>
</file>