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44" r:id="rId4"/>
  </p:sldMasterIdLst>
  <p:notesMasterIdLst>
    <p:notesMasterId r:id="rId30"/>
  </p:notesMasterIdLst>
  <p:handoutMasterIdLst>
    <p:handoutMasterId r:id="rId31"/>
  </p:handoutMasterIdLst>
  <p:sldIdLst>
    <p:sldId id="760" r:id="rId5"/>
    <p:sldId id="758" r:id="rId6"/>
    <p:sldId id="827" r:id="rId7"/>
    <p:sldId id="826" r:id="rId8"/>
    <p:sldId id="824" r:id="rId9"/>
    <p:sldId id="825" r:id="rId10"/>
    <p:sldId id="828" r:id="rId11"/>
    <p:sldId id="829" r:id="rId12"/>
    <p:sldId id="830" r:id="rId13"/>
    <p:sldId id="802" r:id="rId14"/>
    <p:sldId id="804" r:id="rId15"/>
    <p:sldId id="845" r:id="rId16"/>
    <p:sldId id="846" r:id="rId17"/>
    <p:sldId id="801" r:id="rId18"/>
    <p:sldId id="808" r:id="rId19"/>
    <p:sldId id="842" r:id="rId20"/>
    <p:sldId id="843" r:id="rId21"/>
    <p:sldId id="831" r:id="rId22"/>
    <p:sldId id="848" r:id="rId23"/>
    <p:sldId id="836" r:id="rId24"/>
    <p:sldId id="837" r:id="rId25"/>
    <p:sldId id="765" r:id="rId26"/>
    <p:sldId id="847" r:id="rId27"/>
    <p:sldId id="806" r:id="rId28"/>
    <p:sldId id="844" r:id="rId29"/>
  </p:sldIdLst>
  <p:sldSz cx="9144000" cy="6858000" type="screen4x3"/>
  <p:notesSz cx="7010400" cy="92964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  <a:srgbClr val="080808"/>
    <a:srgbClr val="FF9933"/>
    <a:srgbClr val="111111"/>
    <a:srgbClr val="CC3300"/>
    <a:srgbClr val="CCFF99"/>
    <a:srgbClr val="99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99648" autoAdjust="0"/>
  </p:normalViewPr>
  <p:slideViewPr>
    <p:cSldViewPr>
      <p:cViewPr varScale="1">
        <p:scale>
          <a:sx n="69" d="100"/>
          <a:sy n="69" d="100"/>
        </p:scale>
        <p:origin x="-108" y="-180"/>
      </p:cViewPr>
      <p:guideLst>
        <p:guide orient="horz" pos="3744"/>
        <p:guide pos="2832"/>
      </p:guideLst>
    </p:cSldViewPr>
  </p:slideViewPr>
  <p:outlineViewPr>
    <p:cViewPr>
      <p:scale>
        <a:sx n="33" d="100"/>
        <a:sy n="33" d="100"/>
      </p:scale>
      <p:origin x="42" y="1476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120" y="-96"/>
      </p:cViewPr>
      <p:guideLst>
        <p:guide orient="horz" pos="2927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6D3B65-C880-4190-ABC7-BCCF0D4201F3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CA"/>
        </a:p>
      </dgm:t>
    </dgm:pt>
    <dgm:pt modelId="{28FAF274-2DAF-428B-A925-CF00D2225566}">
      <dgm:prSet phldrT="[Text]" custT="1"/>
      <dgm:spPr/>
      <dgm:t>
        <a:bodyPr/>
        <a:lstStyle/>
        <a:p>
          <a:r>
            <a:rPr lang="en-CA" sz="1200" dirty="0" smtClean="0"/>
            <a:t>Chief Forester</a:t>
          </a:r>
          <a:endParaRPr lang="en-CA" sz="1200" dirty="0"/>
        </a:p>
      </dgm:t>
    </dgm:pt>
    <dgm:pt modelId="{166DB478-B9E6-4763-87D8-8CF1ABF05CC9}" type="parTrans" cxnId="{825DAC38-CE8D-4FCC-BB90-5A8B93DEEC0C}">
      <dgm:prSet/>
      <dgm:spPr/>
      <dgm:t>
        <a:bodyPr/>
        <a:lstStyle/>
        <a:p>
          <a:endParaRPr lang="en-CA" dirty="0"/>
        </a:p>
      </dgm:t>
    </dgm:pt>
    <dgm:pt modelId="{F854DBB5-2E10-48A4-8391-8A2056CD68DF}" type="sibTrans" cxnId="{825DAC38-CE8D-4FCC-BB90-5A8B93DEEC0C}">
      <dgm:prSet/>
      <dgm:spPr/>
      <dgm:t>
        <a:bodyPr/>
        <a:lstStyle/>
        <a:p>
          <a:endParaRPr lang="en-CA"/>
        </a:p>
      </dgm:t>
    </dgm:pt>
    <dgm:pt modelId="{F576F360-F5AF-4613-9CC6-DED58DBAB14D}" type="asst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1050" dirty="0"/>
            <a:t>Overall </a:t>
          </a:r>
          <a:r>
            <a:rPr lang="en-CA" sz="1050" dirty="0" smtClean="0"/>
            <a:t>LBIS planning and delivery</a:t>
          </a:r>
          <a:r>
            <a:rPr lang="en-CA" sz="800" dirty="0" smtClean="0"/>
            <a:t> </a:t>
          </a:r>
          <a:endParaRPr lang="en-CA" sz="1050" dirty="0"/>
        </a:p>
      </dgm:t>
    </dgm:pt>
    <dgm:pt modelId="{A32B5F00-7BB6-443C-8C7F-E4C1DACD45B5}" type="parTrans" cxnId="{2D7461D3-E859-466F-B7F7-578D508A248E}">
      <dgm:prSet/>
      <dgm:spPr/>
      <dgm:t>
        <a:bodyPr/>
        <a:lstStyle/>
        <a:p>
          <a:endParaRPr lang="en-CA" dirty="0"/>
        </a:p>
      </dgm:t>
    </dgm:pt>
    <dgm:pt modelId="{F2F9B2E1-E5E4-4ECD-B71D-FA3CFFE200C8}" type="sibTrans" cxnId="{2D7461D3-E859-466F-B7F7-578D508A248E}">
      <dgm:prSet/>
      <dgm:spPr/>
      <dgm:t>
        <a:bodyPr/>
        <a:lstStyle/>
        <a:p>
          <a:endParaRPr lang="en-CA"/>
        </a:p>
      </dgm:t>
    </dgm:pt>
    <dgm:pt modelId="{2AF83A77-C9DB-49A3-8117-273B59C9D8E1}">
      <dgm:prSet phldrT="[Text]" custT="1"/>
      <dgm:spPr>
        <a:solidFill>
          <a:srgbClr val="00B050"/>
        </a:solidFill>
      </dgm:spPr>
      <dgm:t>
        <a:bodyPr/>
        <a:lstStyle/>
        <a:p>
          <a:r>
            <a:rPr lang="en-CA" sz="600" dirty="0" smtClean="0"/>
            <a:t>Timber Supply Mitigation</a:t>
          </a:r>
          <a:endParaRPr lang="en-CA" sz="600" dirty="0"/>
        </a:p>
      </dgm:t>
    </dgm:pt>
    <dgm:pt modelId="{844842C3-6555-4674-94DC-E87C544A735E}" type="parTrans" cxnId="{C4F1D7AA-FC2B-4E32-980D-B3E1C53EFAB5}">
      <dgm:prSet/>
      <dgm:spPr/>
      <dgm:t>
        <a:bodyPr/>
        <a:lstStyle/>
        <a:p>
          <a:endParaRPr lang="en-CA" dirty="0"/>
        </a:p>
      </dgm:t>
    </dgm:pt>
    <dgm:pt modelId="{0B82C8FB-E191-405C-812D-4E173A6BC722}" type="sibTrans" cxnId="{C4F1D7AA-FC2B-4E32-980D-B3E1C53EFAB5}">
      <dgm:prSet/>
      <dgm:spPr/>
      <dgm:t>
        <a:bodyPr/>
        <a:lstStyle/>
        <a:p>
          <a:endParaRPr lang="en-CA"/>
        </a:p>
      </dgm:t>
    </dgm:pt>
    <dgm:pt modelId="{DEF36843-C14D-434A-A654-5F9C274940E7}">
      <dgm:prSet phldrT="[Text]" custT="1"/>
      <dgm:spPr/>
      <dgm:t>
        <a:bodyPr/>
        <a:lstStyle/>
        <a:p>
          <a:r>
            <a:rPr lang="en-CA" sz="600" dirty="0"/>
            <a:t>Visual</a:t>
          </a:r>
        </a:p>
      </dgm:t>
    </dgm:pt>
    <dgm:pt modelId="{F2EFE8D7-6622-4B81-A4BC-CA8CD0634EFD}" type="parTrans" cxnId="{3E052B0F-252E-4F1C-AB74-149B0C5646FA}">
      <dgm:prSet/>
      <dgm:spPr/>
      <dgm:t>
        <a:bodyPr/>
        <a:lstStyle/>
        <a:p>
          <a:endParaRPr lang="en-CA" dirty="0"/>
        </a:p>
      </dgm:t>
    </dgm:pt>
    <dgm:pt modelId="{C3522D44-CE38-4364-8CE9-6A1867D84FAF}" type="sibTrans" cxnId="{3E052B0F-252E-4F1C-AB74-149B0C5646FA}">
      <dgm:prSet/>
      <dgm:spPr/>
      <dgm:t>
        <a:bodyPr/>
        <a:lstStyle/>
        <a:p>
          <a:endParaRPr lang="en-CA"/>
        </a:p>
      </dgm:t>
    </dgm:pt>
    <dgm:pt modelId="{71332F25-7D30-41C7-81E2-6C483D474B2E}">
      <dgm:prSet phldrT="[Text]" custT="1"/>
      <dgm:spPr/>
      <dgm:t>
        <a:bodyPr/>
        <a:lstStyle/>
        <a:p>
          <a:r>
            <a:rPr lang="en-CA" sz="600" dirty="0"/>
            <a:t>EBM</a:t>
          </a:r>
        </a:p>
      </dgm:t>
    </dgm:pt>
    <dgm:pt modelId="{6C5E85D1-4F81-4C7E-AA0A-DDCA0A454AE0}" type="parTrans" cxnId="{0F4AE37B-D473-4037-BA55-27309310A71B}">
      <dgm:prSet/>
      <dgm:spPr/>
      <dgm:t>
        <a:bodyPr/>
        <a:lstStyle/>
        <a:p>
          <a:endParaRPr lang="en-CA" dirty="0"/>
        </a:p>
      </dgm:t>
    </dgm:pt>
    <dgm:pt modelId="{7EA0647D-12D2-400A-A3B4-C54C3D8831A4}" type="sibTrans" cxnId="{0F4AE37B-D473-4037-BA55-27309310A71B}">
      <dgm:prSet/>
      <dgm:spPr/>
      <dgm:t>
        <a:bodyPr/>
        <a:lstStyle/>
        <a:p>
          <a:endParaRPr lang="en-CA"/>
        </a:p>
      </dgm:t>
    </dgm:pt>
    <dgm:pt modelId="{BF1E9F55-8E7D-4823-B55D-8C7F1307D852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800" dirty="0"/>
            <a:t>Invasive Species</a:t>
          </a:r>
        </a:p>
      </dgm:t>
    </dgm:pt>
    <dgm:pt modelId="{9E88AEC2-8B4F-47CD-8ED6-5371DCCDD9F3}" type="parTrans" cxnId="{19D3BFAD-2333-407A-9797-7402C3E82F3A}">
      <dgm:prSet/>
      <dgm:spPr/>
      <dgm:t>
        <a:bodyPr/>
        <a:lstStyle/>
        <a:p>
          <a:endParaRPr lang="en-CA" dirty="0"/>
        </a:p>
      </dgm:t>
    </dgm:pt>
    <dgm:pt modelId="{F7AE9E83-E214-4CA2-9161-71DE1821C345}" type="sibTrans" cxnId="{19D3BFAD-2333-407A-9797-7402C3E82F3A}">
      <dgm:prSet/>
      <dgm:spPr/>
      <dgm:t>
        <a:bodyPr/>
        <a:lstStyle/>
        <a:p>
          <a:endParaRPr lang="en-CA"/>
        </a:p>
      </dgm:t>
    </dgm:pt>
    <dgm:pt modelId="{58F0B845-C795-49FA-B5FC-D95B3ABBA281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800" dirty="0"/>
            <a:t>Fish Passage</a:t>
          </a:r>
        </a:p>
      </dgm:t>
    </dgm:pt>
    <dgm:pt modelId="{2A8F21BC-96C1-436D-85C3-3DCFA9138706}" type="parTrans" cxnId="{5D568975-B7D6-4A79-98A4-576CFA7FCB98}">
      <dgm:prSet/>
      <dgm:spPr/>
      <dgm:t>
        <a:bodyPr/>
        <a:lstStyle/>
        <a:p>
          <a:endParaRPr lang="en-CA" dirty="0"/>
        </a:p>
      </dgm:t>
    </dgm:pt>
    <dgm:pt modelId="{1125A00C-9E92-4B79-AB53-189C40C6B0E3}" type="sibTrans" cxnId="{5D568975-B7D6-4A79-98A4-576CFA7FCB98}">
      <dgm:prSet/>
      <dgm:spPr/>
      <dgm:t>
        <a:bodyPr/>
        <a:lstStyle/>
        <a:p>
          <a:endParaRPr lang="en-CA"/>
        </a:p>
      </dgm:t>
    </dgm:pt>
    <dgm:pt modelId="{81EED025-8338-4864-9642-54B700305A36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800" dirty="0" smtClean="0"/>
            <a:t>Fire </a:t>
          </a:r>
          <a:r>
            <a:rPr lang="en-CA" sz="800" dirty="0"/>
            <a:t>management</a:t>
          </a:r>
        </a:p>
      </dgm:t>
    </dgm:pt>
    <dgm:pt modelId="{8D9FFE0B-A215-4BBC-9BF7-6DF7FBA17F71}" type="parTrans" cxnId="{7DD2DED2-7098-44F2-A72F-ACE28C91D5E4}">
      <dgm:prSet/>
      <dgm:spPr/>
      <dgm:t>
        <a:bodyPr/>
        <a:lstStyle/>
        <a:p>
          <a:endParaRPr lang="en-CA" dirty="0"/>
        </a:p>
      </dgm:t>
    </dgm:pt>
    <dgm:pt modelId="{5D225FD6-6327-4E36-929C-60F7D8C62904}" type="sibTrans" cxnId="{7DD2DED2-7098-44F2-A72F-ACE28C91D5E4}">
      <dgm:prSet/>
      <dgm:spPr/>
      <dgm:t>
        <a:bodyPr/>
        <a:lstStyle/>
        <a:p>
          <a:endParaRPr lang="en-CA"/>
        </a:p>
      </dgm:t>
    </dgm:pt>
    <dgm:pt modelId="{32FA9345-1F78-4FF8-92B9-AFF3BD301F5A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800" dirty="0"/>
            <a:t>Ecosystem Restoration</a:t>
          </a:r>
        </a:p>
      </dgm:t>
    </dgm:pt>
    <dgm:pt modelId="{FBDF6E32-4104-4E07-93BB-248C6BE69266}" type="parTrans" cxnId="{C1DE8336-5747-4EBF-AE99-D9D45400B89C}">
      <dgm:prSet/>
      <dgm:spPr/>
      <dgm:t>
        <a:bodyPr/>
        <a:lstStyle/>
        <a:p>
          <a:endParaRPr lang="en-CA" dirty="0"/>
        </a:p>
      </dgm:t>
    </dgm:pt>
    <dgm:pt modelId="{A5E6040E-6B6D-4B7D-950B-B037633EC0E4}" type="sibTrans" cxnId="{C1DE8336-5747-4EBF-AE99-D9D45400B89C}">
      <dgm:prSet/>
      <dgm:spPr/>
      <dgm:t>
        <a:bodyPr/>
        <a:lstStyle/>
        <a:p>
          <a:endParaRPr lang="en-CA"/>
        </a:p>
      </dgm:t>
    </dgm:pt>
    <dgm:pt modelId="{47A6FFD3-3A30-4BF4-B9EC-8E5D1D0C403D}">
      <dgm:prSet phldrT="[Text]"/>
      <dgm:spPr/>
      <dgm:t>
        <a:bodyPr/>
        <a:lstStyle/>
        <a:p>
          <a:r>
            <a:rPr lang="en-CA" dirty="0"/>
            <a:t>regional planning teams</a:t>
          </a:r>
        </a:p>
      </dgm:t>
    </dgm:pt>
    <dgm:pt modelId="{F16A6E4F-428A-4E15-9116-5E085E03D08E}" type="parTrans" cxnId="{5F24DAAC-925A-4E15-8625-3ABC55D4D406}">
      <dgm:prSet/>
      <dgm:spPr/>
      <dgm:t>
        <a:bodyPr/>
        <a:lstStyle/>
        <a:p>
          <a:endParaRPr lang="en-CA" dirty="0"/>
        </a:p>
      </dgm:t>
    </dgm:pt>
    <dgm:pt modelId="{85D95B5A-8039-4E1D-84D3-7FC88E586D36}" type="sibTrans" cxnId="{5F24DAAC-925A-4E15-8625-3ABC55D4D406}">
      <dgm:prSet/>
      <dgm:spPr/>
      <dgm:t>
        <a:bodyPr/>
        <a:lstStyle/>
        <a:p>
          <a:endParaRPr lang="en-CA"/>
        </a:p>
      </dgm:t>
    </dgm:pt>
    <dgm:pt modelId="{27F6AB18-C9F9-49D9-83C1-CC0AB176D15F}">
      <dgm:prSet phldrT="[Text]"/>
      <dgm:spPr>
        <a:solidFill>
          <a:srgbClr val="92D050"/>
        </a:solidFill>
      </dgm:spPr>
      <dgm:t>
        <a:bodyPr/>
        <a:lstStyle/>
        <a:p>
          <a:r>
            <a:rPr lang="en-CA" dirty="0"/>
            <a:t>regional planning teams</a:t>
          </a:r>
        </a:p>
      </dgm:t>
    </dgm:pt>
    <dgm:pt modelId="{5F263438-F5FA-4C99-A508-C95CA543519E}" type="parTrans" cxnId="{627AE067-82D3-48A3-8C22-6989858F9838}">
      <dgm:prSet/>
      <dgm:spPr>
        <a:ln>
          <a:solidFill>
            <a:srgbClr val="00B050"/>
          </a:solidFill>
        </a:ln>
      </dgm:spPr>
      <dgm:t>
        <a:bodyPr/>
        <a:lstStyle/>
        <a:p>
          <a:endParaRPr lang="en-CA" dirty="0"/>
        </a:p>
      </dgm:t>
    </dgm:pt>
    <dgm:pt modelId="{6ABA4FD6-AC00-4E1C-9EFF-9A0A2D41E966}" type="sibTrans" cxnId="{627AE067-82D3-48A3-8C22-6989858F9838}">
      <dgm:prSet/>
      <dgm:spPr/>
      <dgm:t>
        <a:bodyPr/>
        <a:lstStyle/>
        <a:p>
          <a:endParaRPr lang="en-CA"/>
        </a:p>
      </dgm:t>
    </dgm:pt>
    <dgm:pt modelId="{19449C83-1088-4E2A-89B2-A124B4A5C5A6}">
      <dgm:prSet phldrT="[Text]" custT="1"/>
      <dgm:spPr/>
      <dgm:t>
        <a:bodyPr/>
        <a:lstStyle/>
        <a:p>
          <a:r>
            <a:rPr lang="en-CA" sz="600" dirty="0"/>
            <a:t>Province wide planning team (includes regional  specialists)</a:t>
          </a:r>
        </a:p>
      </dgm:t>
    </dgm:pt>
    <dgm:pt modelId="{5E80FA1C-DB69-4F31-B266-7FD6C8C1AECB}" type="parTrans" cxnId="{F9A68C13-DB55-47E3-B9B5-C16CD5D21C58}">
      <dgm:prSet/>
      <dgm:spPr/>
      <dgm:t>
        <a:bodyPr/>
        <a:lstStyle/>
        <a:p>
          <a:endParaRPr lang="en-CA" dirty="0"/>
        </a:p>
      </dgm:t>
    </dgm:pt>
    <dgm:pt modelId="{B4CA49C2-3E98-4882-AD5B-C35F95504287}" type="sibTrans" cxnId="{F9A68C13-DB55-47E3-B9B5-C16CD5D21C58}">
      <dgm:prSet/>
      <dgm:spPr/>
      <dgm:t>
        <a:bodyPr/>
        <a:lstStyle/>
        <a:p>
          <a:endParaRPr lang="en-CA"/>
        </a:p>
      </dgm:t>
    </dgm:pt>
    <dgm:pt modelId="{9575343B-94D9-4CA9-A5A5-9874C2F0B129}">
      <dgm:prSet phldrT="[Text]"/>
      <dgm:spPr/>
      <dgm:t>
        <a:bodyPr/>
        <a:lstStyle/>
        <a:p>
          <a:r>
            <a:rPr lang="en-CA" dirty="0"/>
            <a:t>Province wide planning team (includes regional  specialists) </a:t>
          </a:r>
        </a:p>
      </dgm:t>
    </dgm:pt>
    <dgm:pt modelId="{47B41531-6C8F-4F20-B47C-2F65B862DE77}" type="parTrans" cxnId="{755193C9-3120-48D1-A399-490C1DA771F4}">
      <dgm:prSet/>
      <dgm:spPr/>
      <dgm:t>
        <a:bodyPr/>
        <a:lstStyle/>
        <a:p>
          <a:endParaRPr lang="en-CA" dirty="0"/>
        </a:p>
      </dgm:t>
    </dgm:pt>
    <dgm:pt modelId="{9B459536-4E2C-4B09-9A7B-3492E2CCAE71}" type="sibTrans" cxnId="{755193C9-3120-48D1-A399-490C1DA771F4}">
      <dgm:prSet/>
      <dgm:spPr/>
      <dgm:t>
        <a:bodyPr/>
        <a:lstStyle/>
        <a:p>
          <a:endParaRPr lang="en-CA"/>
        </a:p>
      </dgm:t>
    </dgm:pt>
    <dgm:pt modelId="{8F2AA4E4-5EE6-4753-8B3D-05FE2E53352D}">
      <dgm:prSet phldrT="[Text]"/>
      <dgm:spPr/>
      <dgm:t>
        <a:bodyPr/>
        <a:lstStyle/>
        <a:p>
          <a:r>
            <a:rPr lang="en-CA" dirty="0"/>
            <a:t>EBM planning group</a:t>
          </a:r>
        </a:p>
      </dgm:t>
    </dgm:pt>
    <dgm:pt modelId="{45C0F69C-F089-464A-9A65-478E6FFD4986}" type="parTrans" cxnId="{471D98FA-DFFC-4709-84E3-1B0FBF613513}">
      <dgm:prSet/>
      <dgm:spPr/>
      <dgm:t>
        <a:bodyPr/>
        <a:lstStyle/>
        <a:p>
          <a:endParaRPr lang="en-CA" dirty="0"/>
        </a:p>
      </dgm:t>
    </dgm:pt>
    <dgm:pt modelId="{950BF77B-E02B-4546-BF31-C8A7CC30D6F3}" type="sibTrans" cxnId="{471D98FA-DFFC-4709-84E3-1B0FBF613513}">
      <dgm:prSet/>
      <dgm:spPr/>
      <dgm:t>
        <a:bodyPr/>
        <a:lstStyle/>
        <a:p>
          <a:endParaRPr lang="en-CA"/>
        </a:p>
      </dgm:t>
    </dgm:pt>
    <dgm:pt modelId="{C2F87841-FD92-4CFB-8C6D-F5D0EE02FCBB}">
      <dgm:prSet phldrT="[Text]" custT="1"/>
      <dgm:spPr/>
      <dgm:t>
        <a:bodyPr/>
        <a:lstStyle/>
        <a:p>
          <a:r>
            <a:rPr lang="en-CA" sz="600" dirty="0"/>
            <a:t>Invasive Species Working Group</a:t>
          </a:r>
        </a:p>
      </dgm:t>
    </dgm:pt>
    <dgm:pt modelId="{0321ADD4-4817-44B3-8722-5DA46D7799C7}" type="parTrans" cxnId="{5A3C4235-394C-4AB2-925A-C674E0CC8772}">
      <dgm:prSet/>
      <dgm:spPr/>
      <dgm:t>
        <a:bodyPr/>
        <a:lstStyle/>
        <a:p>
          <a:endParaRPr lang="en-CA" dirty="0"/>
        </a:p>
      </dgm:t>
    </dgm:pt>
    <dgm:pt modelId="{C1766D5B-7DE5-4ED5-BCD2-9F7DEC52C704}" type="sibTrans" cxnId="{5A3C4235-394C-4AB2-925A-C674E0CC8772}">
      <dgm:prSet/>
      <dgm:spPr/>
      <dgm:t>
        <a:bodyPr/>
        <a:lstStyle/>
        <a:p>
          <a:endParaRPr lang="en-CA"/>
        </a:p>
      </dgm:t>
    </dgm:pt>
    <dgm:pt modelId="{B5005388-31B7-48CC-9E7D-E3972180495C}">
      <dgm:prSet phldrT="[Text]" custT="1"/>
      <dgm:spPr/>
      <dgm:t>
        <a:bodyPr/>
        <a:lstStyle/>
        <a:p>
          <a:r>
            <a:rPr lang="en-CA" sz="600" dirty="0"/>
            <a:t>Fish Passage working group</a:t>
          </a:r>
        </a:p>
      </dgm:t>
    </dgm:pt>
    <dgm:pt modelId="{7A4F8C83-1354-484D-9528-40ADE67F5A05}" type="parTrans" cxnId="{97E86C8F-FA97-4B38-8272-DB6DE7E8CBD7}">
      <dgm:prSet/>
      <dgm:spPr/>
      <dgm:t>
        <a:bodyPr/>
        <a:lstStyle/>
        <a:p>
          <a:endParaRPr lang="en-CA" dirty="0"/>
        </a:p>
      </dgm:t>
    </dgm:pt>
    <dgm:pt modelId="{E8BC9EEE-E218-4CF1-9055-BE3736A22294}" type="sibTrans" cxnId="{97E86C8F-FA97-4B38-8272-DB6DE7E8CBD7}">
      <dgm:prSet/>
      <dgm:spPr/>
      <dgm:t>
        <a:bodyPr/>
        <a:lstStyle/>
        <a:p>
          <a:endParaRPr lang="en-CA"/>
        </a:p>
      </dgm:t>
    </dgm:pt>
    <dgm:pt modelId="{89EEEDF5-6DCA-471D-BB9C-9DF0BDFC10F1}">
      <dgm:prSet phldrT="[Text]" custT="1"/>
      <dgm:spPr/>
      <dgm:t>
        <a:bodyPr/>
        <a:lstStyle/>
        <a:p>
          <a:r>
            <a:rPr lang="en-CA" sz="600" dirty="0" smtClean="0"/>
            <a:t>Regional Fire management specilists</a:t>
          </a:r>
          <a:endParaRPr lang="en-CA" sz="600" dirty="0"/>
        </a:p>
      </dgm:t>
    </dgm:pt>
    <dgm:pt modelId="{4F14C04B-E8AF-4124-B7D2-89A3268853ED}" type="parTrans" cxnId="{ACBAA358-FD32-4F07-9659-E514513723B6}">
      <dgm:prSet/>
      <dgm:spPr/>
      <dgm:t>
        <a:bodyPr/>
        <a:lstStyle/>
        <a:p>
          <a:endParaRPr lang="en-CA" dirty="0"/>
        </a:p>
      </dgm:t>
    </dgm:pt>
    <dgm:pt modelId="{9D19049E-50D1-454A-99B0-53ECE7946211}" type="sibTrans" cxnId="{ACBAA358-FD32-4F07-9659-E514513723B6}">
      <dgm:prSet/>
      <dgm:spPr/>
      <dgm:t>
        <a:bodyPr/>
        <a:lstStyle/>
        <a:p>
          <a:endParaRPr lang="en-CA"/>
        </a:p>
      </dgm:t>
    </dgm:pt>
    <dgm:pt modelId="{D8EA4662-F558-4870-ABBA-3B40E98573BD}">
      <dgm:prSet phldrT="[Text]" custT="1"/>
      <dgm:spPr/>
      <dgm:t>
        <a:bodyPr/>
        <a:lstStyle/>
        <a:p>
          <a:r>
            <a:rPr lang="en-CA" sz="600" dirty="0"/>
            <a:t>Forest District-facilitated Multi-sector Ecosystem Restoration Steering Committees</a:t>
          </a:r>
        </a:p>
      </dgm:t>
    </dgm:pt>
    <dgm:pt modelId="{6012615C-B01B-45CF-AC69-28C1889F132E}" type="parTrans" cxnId="{EB86577B-2DB8-4AC5-95A9-124D5C1DE52D}">
      <dgm:prSet/>
      <dgm:spPr/>
      <dgm:t>
        <a:bodyPr/>
        <a:lstStyle/>
        <a:p>
          <a:endParaRPr lang="en-CA" dirty="0"/>
        </a:p>
      </dgm:t>
    </dgm:pt>
    <dgm:pt modelId="{B92B7B5D-0060-4FB4-9FEE-3B6C8089AC89}" type="sibTrans" cxnId="{EB86577B-2DB8-4AC5-95A9-124D5C1DE52D}">
      <dgm:prSet/>
      <dgm:spPr/>
      <dgm:t>
        <a:bodyPr/>
        <a:lstStyle/>
        <a:p>
          <a:endParaRPr lang="en-CA"/>
        </a:p>
      </dgm:t>
    </dgm:pt>
    <dgm:pt modelId="{E6B9B39C-5CC4-47F7-8DD7-AF1F9BE53637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800" dirty="0" smtClean="0"/>
            <a:t>Inventory</a:t>
          </a:r>
          <a:endParaRPr lang="en-CA" sz="800" dirty="0"/>
        </a:p>
      </dgm:t>
    </dgm:pt>
    <dgm:pt modelId="{AD396610-F950-49B8-8EE1-5676C8D432BC}" type="sibTrans" cxnId="{6FEFA2C2-6B24-4E51-802F-059CFCA806B9}">
      <dgm:prSet/>
      <dgm:spPr/>
      <dgm:t>
        <a:bodyPr/>
        <a:lstStyle/>
        <a:p>
          <a:endParaRPr lang="en-CA"/>
        </a:p>
      </dgm:t>
    </dgm:pt>
    <dgm:pt modelId="{732D7353-4432-4E75-89DD-7532B8A73381}" type="parTrans" cxnId="{6FEFA2C2-6B24-4E51-802F-059CFCA806B9}">
      <dgm:prSet/>
      <dgm:spPr/>
      <dgm:t>
        <a:bodyPr/>
        <a:lstStyle/>
        <a:p>
          <a:endParaRPr lang="en-CA" dirty="0"/>
        </a:p>
      </dgm:t>
    </dgm:pt>
    <dgm:pt modelId="{D65845B0-ACA3-4937-AB6E-59251E72CAFF}">
      <dgm:prSet phldrT="[Text]" custT="1"/>
      <dgm:spPr/>
      <dgm:t>
        <a:bodyPr/>
        <a:lstStyle/>
        <a:p>
          <a:r>
            <a:rPr lang="en-CA" sz="600" dirty="0" smtClean="0"/>
            <a:t>Watershed</a:t>
          </a:r>
          <a:endParaRPr lang="en-CA" sz="600" dirty="0"/>
        </a:p>
      </dgm:t>
    </dgm:pt>
    <dgm:pt modelId="{8212E47C-1ABA-448B-A474-C6710EF59B2B}" type="parTrans" cxnId="{DFB68FC5-779B-4A0D-AD6C-7B60BF630F8B}">
      <dgm:prSet/>
      <dgm:spPr/>
      <dgm:t>
        <a:bodyPr/>
        <a:lstStyle/>
        <a:p>
          <a:endParaRPr lang="en-CA" dirty="0"/>
        </a:p>
      </dgm:t>
    </dgm:pt>
    <dgm:pt modelId="{73AC78B4-49B4-49BB-BBF1-24718202DFEB}" type="sibTrans" cxnId="{DFB68FC5-779B-4A0D-AD6C-7B60BF630F8B}">
      <dgm:prSet/>
      <dgm:spPr/>
      <dgm:t>
        <a:bodyPr/>
        <a:lstStyle/>
        <a:p>
          <a:endParaRPr lang="en-CA"/>
        </a:p>
      </dgm:t>
    </dgm:pt>
    <dgm:pt modelId="{79F0D44F-1887-4FE7-BE76-8F1F4A73788D}">
      <dgm:prSet phldrT="[Text]" custT="1"/>
      <dgm:spPr/>
      <dgm:t>
        <a:bodyPr/>
        <a:lstStyle/>
        <a:p>
          <a:r>
            <a:rPr lang="en-CA" sz="1200" dirty="0" smtClean="0"/>
            <a:t>Deputy Minister</a:t>
          </a:r>
          <a:endParaRPr lang="en-CA" sz="1200" dirty="0"/>
        </a:p>
      </dgm:t>
    </dgm:pt>
    <dgm:pt modelId="{F48FA66D-9CD5-40B8-B894-E1AB34FBBA05}" type="parTrans" cxnId="{18E93703-B0AD-4FAF-A495-8845EE1D3A15}">
      <dgm:prSet/>
      <dgm:spPr/>
      <dgm:t>
        <a:bodyPr/>
        <a:lstStyle/>
        <a:p>
          <a:endParaRPr lang="en-CA"/>
        </a:p>
      </dgm:t>
    </dgm:pt>
    <dgm:pt modelId="{F8BF0713-9CDA-4BD2-B260-56623EACAD8F}" type="sibTrans" cxnId="{18E93703-B0AD-4FAF-A495-8845EE1D3A15}">
      <dgm:prSet/>
      <dgm:spPr/>
      <dgm:t>
        <a:bodyPr/>
        <a:lstStyle/>
        <a:p>
          <a:endParaRPr lang="en-CA"/>
        </a:p>
      </dgm:t>
    </dgm:pt>
    <dgm:pt modelId="{80A8E9DB-15AE-4502-8EA8-D0FBC4EE91D5}">
      <dgm:prSet phldrT="[Text]" custT="1"/>
      <dgm:spPr/>
      <dgm:t>
        <a:bodyPr/>
        <a:lstStyle/>
        <a:p>
          <a:r>
            <a:rPr lang="en-CA" sz="600" dirty="0" smtClean="0"/>
            <a:t>Current Reforestation (FFT)</a:t>
          </a:r>
          <a:endParaRPr lang="en-CA" sz="600" dirty="0"/>
        </a:p>
      </dgm:t>
    </dgm:pt>
    <dgm:pt modelId="{DA01C7D9-BEFD-4DE4-B5CE-02336EB95E4B}" type="sibTrans" cxnId="{3A60057E-4169-48BD-93C2-6C116D3FF0ED}">
      <dgm:prSet/>
      <dgm:spPr/>
      <dgm:t>
        <a:bodyPr/>
        <a:lstStyle/>
        <a:p>
          <a:endParaRPr lang="en-CA"/>
        </a:p>
      </dgm:t>
    </dgm:pt>
    <dgm:pt modelId="{92DCC78B-7276-4C76-A11A-41DA66505213}" type="parTrans" cxnId="{3A60057E-4169-48BD-93C2-6C116D3FF0ED}">
      <dgm:prSet/>
      <dgm:spPr/>
      <dgm:t>
        <a:bodyPr/>
        <a:lstStyle/>
        <a:p>
          <a:endParaRPr lang="en-CA" dirty="0"/>
        </a:p>
      </dgm:t>
    </dgm:pt>
    <dgm:pt modelId="{8F93EDBA-1F7E-4C21-BFD8-640AE38C05B1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1050" dirty="0" smtClean="0"/>
            <a:t>FFT</a:t>
          </a:r>
          <a:endParaRPr lang="en-CA" sz="1050" dirty="0"/>
        </a:p>
      </dgm:t>
    </dgm:pt>
    <dgm:pt modelId="{8A535C17-461D-49B9-A88F-C919F1840B93}" type="parTrans" cxnId="{ECCD78B2-4B65-403B-BAAD-C92939A75D22}">
      <dgm:prSet/>
      <dgm:spPr/>
      <dgm:t>
        <a:bodyPr/>
        <a:lstStyle/>
        <a:p>
          <a:endParaRPr lang="en-CA" dirty="0"/>
        </a:p>
      </dgm:t>
    </dgm:pt>
    <dgm:pt modelId="{95A317A8-20C5-4893-87B5-08D97A62FEC8}" type="sibTrans" cxnId="{ECCD78B2-4B65-403B-BAAD-C92939A75D22}">
      <dgm:prSet/>
      <dgm:spPr/>
      <dgm:t>
        <a:bodyPr/>
        <a:lstStyle/>
        <a:p>
          <a:endParaRPr lang="en-CA"/>
        </a:p>
      </dgm:t>
    </dgm:pt>
    <dgm:pt modelId="{FCBF790C-BE84-467A-AA6A-59826E84C1AE}">
      <dgm:prSet phldrT="[Text]" custT="1"/>
      <dgm:spPr/>
      <dgm:t>
        <a:bodyPr/>
        <a:lstStyle/>
        <a:p>
          <a:r>
            <a:rPr lang="en-CA" sz="600" dirty="0" smtClean="0"/>
            <a:t>Forest Health</a:t>
          </a:r>
          <a:endParaRPr lang="en-CA" sz="600" dirty="0"/>
        </a:p>
      </dgm:t>
    </dgm:pt>
    <dgm:pt modelId="{0E9061E1-5E08-4B28-9F92-90655EC7A507}" type="parTrans" cxnId="{574A33F0-8BF5-4773-BBE0-C73E92B490BF}">
      <dgm:prSet/>
      <dgm:spPr/>
      <dgm:t>
        <a:bodyPr/>
        <a:lstStyle/>
        <a:p>
          <a:endParaRPr lang="en-CA" dirty="0"/>
        </a:p>
      </dgm:t>
    </dgm:pt>
    <dgm:pt modelId="{B8C69EE6-A872-433A-BF45-6EAFA29D3B65}" type="sibTrans" cxnId="{574A33F0-8BF5-4773-BBE0-C73E92B490BF}">
      <dgm:prSet/>
      <dgm:spPr/>
      <dgm:t>
        <a:bodyPr/>
        <a:lstStyle/>
        <a:p>
          <a:endParaRPr lang="en-CA"/>
        </a:p>
      </dgm:t>
    </dgm:pt>
    <dgm:pt modelId="{AF39228C-DCD3-46B0-B294-F62BC35A4624}">
      <dgm:prSet phldrT="[Text]"/>
      <dgm:spPr/>
      <dgm:t>
        <a:bodyPr/>
        <a:lstStyle/>
        <a:p>
          <a:r>
            <a:rPr lang="en-CA" dirty="0"/>
            <a:t>Province wide planning team (includes regional  specialists)</a:t>
          </a:r>
        </a:p>
      </dgm:t>
    </dgm:pt>
    <dgm:pt modelId="{63736F98-05DF-4FA6-ADC7-0354B238FE7A}" type="parTrans" cxnId="{EBDCFDC2-38E2-444A-9960-DB4420BAAF98}">
      <dgm:prSet/>
      <dgm:spPr/>
      <dgm:t>
        <a:bodyPr/>
        <a:lstStyle/>
        <a:p>
          <a:endParaRPr lang="en-CA" dirty="0"/>
        </a:p>
      </dgm:t>
    </dgm:pt>
    <dgm:pt modelId="{6D784686-8393-43F6-B61C-6A3D8D6B4AA1}" type="sibTrans" cxnId="{EBDCFDC2-38E2-444A-9960-DB4420BAAF98}">
      <dgm:prSet/>
      <dgm:spPr/>
      <dgm:t>
        <a:bodyPr/>
        <a:lstStyle/>
        <a:p>
          <a:endParaRPr lang="en-CA"/>
        </a:p>
      </dgm:t>
    </dgm:pt>
    <dgm:pt modelId="{BC7E54E8-9D86-4BE1-83A6-B2046EC5E799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800" dirty="0" smtClean="0"/>
            <a:t>Range</a:t>
          </a:r>
          <a:endParaRPr lang="en-CA" sz="800" dirty="0"/>
        </a:p>
      </dgm:t>
    </dgm:pt>
    <dgm:pt modelId="{4A83D30F-0A48-4215-AF62-F5025D1B4DAA}" type="parTrans" cxnId="{E6DBEC20-EAFF-4B20-A829-25F5DA9BCC1C}">
      <dgm:prSet/>
      <dgm:spPr/>
      <dgm:t>
        <a:bodyPr/>
        <a:lstStyle/>
        <a:p>
          <a:endParaRPr lang="en-CA" dirty="0"/>
        </a:p>
      </dgm:t>
    </dgm:pt>
    <dgm:pt modelId="{27DE2D0C-A0FB-4129-8AD1-54CB0C734D12}" type="sibTrans" cxnId="{E6DBEC20-EAFF-4B20-A829-25F5DA9BCC1C}">
      <dgm:prSet/>
      <dgm:spPr/>
      <dgm:t>
        <a:bodyPr/>
        <a:lstStyle/>
        <a:p>
          <a:endParaRPr lang="en-CA"/>
        </a:p>
      </dgm:t>
    </dgm:pt>
    <dgm:pt modelId="{3A97D72A-3409-493A-A058-3D8049FC8E17}">
      <dgm:prSet phldrT="[Text]" custT="1"/>
      <dgm:spPr/>
      <dgm:t>
        <a:bodyPr/>
        <a:lstStyle/>
        <a:p>
          <a:r>
            <a:rPr lang="en-CA" sz="600" dirty="0" smtClean="0"/>
            <a:t>Provincial planning group (Districts)</a:t>
          </a:r>
          <a:endParaRPr lang="en-CA" sz="600" dirty="0"/>
        </a:p>
      </dgm:t>
    </dgm:pt>
    <dgm:pt modelId="{D06FE130-9412-4A8E-B3F7-025E110E6145}" type="parTrans" cxnId="{A33E2784-02A3-4FAB-9529-299E07798C8B}">
      <dgm:prSet/>
      <dgm:spPr/>
      <dgm:t>
        <a:bodyPr/>
        <a:lstStyle/>
        <a:p>
          <a:endParaRPr lang="en-CA" dirty="0"/>
        </a:p>
      </dgm:t>
    </dgm:pt>
    <dgm:pt modelId="{AE1B19CA-5C0A-4666-B846-075048987EDE}" type="sibTrans" cxnId="{A33E2784-02A3-4FAB-9529-299E07798C8B}">
      <dgm:prSet/>
      <dgm:spPr/>
      <dgm:t>
        <a:bodyPr/>
        <a:lstStyle/>
        <a:p>
          <a:endParaRPr lang="en-CA"/>
        </a:p>
      </dgm:t>
    </dgm:pt>
    <dgm:pt modelId="{7C8F6FEE-6720-4CE0-A42A-05B28F7793C1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800" dirty="0" smtClean="0"/>
            <a:t>Recreation</a:t>
          </a:r>
          <a:endParaRPr lang="en-CA" sz="800" dirty="0"/>
        </a:p>
      </dgm:t>
    </dgm:pt>
    <dgm:pt modelId="{42195CCE-8EE7-4B5A-B8FE-A24EF815AC22}" type="parTrans" cxnId="{8B8509D9-941A-4BB5-AF8D-ED5EB164205D}">
      <dgm:prSet/>
      <dgm:spPr/>
      <dgm:t>
        <a:bodyPr/>
        <a:lstStyle/>
        <a:p>
          <a:endParaRPr lang="en-CA" dirty="0"/>
        </a:p>
      </dgm:t>
    </dgm:pt>
    <dgm:pt modelId="{9A4E456C-ADFD-4BD8-A28E-DFD7852A5757}" type="sibTrans" cxnId="{8B8509D9-941A-4BB5-AF8D-ED5EB164205D}">
      <dgm:prSet/>
      <dgm:spPr/>
      <dgm:t>
        <a:bodyPr/>
        <a:lstStyle/>
        <a:p>
          <a:endParaRPr lang="en-CA"/>
        </a:p>
      </dgm:t>
    </dgm:pt>
    <dgm:pt modelId="{4DCB704F-5478-4592-82C2-5DE169075D35}">
      <dgm:prSet phldrT="[Text]" custT="1"/>
      <dgm:spPr/>
      <dgm:t>
        <a:bodyPr/>
        <a:lstStyle/>
        <a:p>
          <a:r>
            <a:rPr lang="en-CA" sz="600" dirty="0" smtClean="0"/>
            <a:t>Provincial Planning group (Districts)</a:t>
          </a:r>
          <a:endParaRPr lang="en-CA" sz="600" dirty="0"/>
        </a:p>
      </dgm:t>
    </dgm:pt>
    <dgm:pt modelId="{27DD6CF6-2EC1-4BAC-860B-BCC22BDEA0D1}" type="parTrans" cxnId="{67A70FCD-8D95-4BC2-A300-0EB59D7ECD56}">
      <dgm:prSet/>
      <dgm:spPr/>
      <dgm:t>
        <a:bodyPr/>
        <a:lstStyle/>
        <a:p>
          <a:endParaRPr lang="en-CA" dirty="0"/>
        </a:p>
      </dgm:t>
    </dgm:pt>
    <dgm:pt modelId="{0ACDEEA5-CBB7-4536-83D4-C34E8A112AA0}" type="sibTrans" cxnId="{67A70FCD-8D95-4BC2-A300-0EB59D7ECD56}">
      <dgm:prSet/>
      <dgm:spPr/>
      <dgm:t>
        <a:bodyPr/>
        <a:lstStyle/>
        <a:p>
          <a:endParaRPr lang="en-CA"/>
        </a:p>
      </dgm:t>
    </dgm:pt>
    <dgm:pt modelId="{88DF64FD-C124-437E-8AF4-AB0ACDFB2F16}">
      <dgm:prSet phldrT="[Text]" custT="1"/>
      <dgm:spPr/>
      <dgm:t>
        <a:bodyPr/>
        <a:lstStyle/>
        <a:p>
          <a:r>
            <a:rPr lang="en-CA" sz="1200" dirty="0" smtClean="0"/>
            <a:t>Executive Director – Corporate Initiatives</a:t>
          </a:r>
          <a:endParaRPr lang="en-CA" sz="1200" dirty="0"/>
        </a:p>
      </dgm:t>
    </dgm:pt>
    <dgm:pt modelId="{C31AFD4A-E223-4A25-89F7-B06D4415FB76}" type="parTrans" cxnId="{4ED16F2D-ED39-4B57-8E91-EDACE9920F0E}">
      <dgm:prSet/>
      <dgm:spPr/>
      <dgm:t>
        <a:bodyPr/>
        <a:lstStyle/>
        <a:p>
          <a:endParaRPr lang="en-CA" dirty="0"/>
        </a:p>
      </dgm:t>
    </dgm:pt>
    <dgm:pt modelId="{F8009373-1C47-429A-B60E-8FA6BF847492}" type="sibTrans" cxnId="{4ED16F2D-ED39-4B57-8E91-EDACE9920F0E}">
      <dgm:prSet/>
      <dgm:spPr/>
      <dgm:t>
        <a:bodyPr/>
        <a:lstStyle/>
        <a:p>
          <a:endParaRPr lang="en-CA"/>
        </a:p>
      </dgm:t>
    </dgm:pt>
    <dgm:pt modelId="{FD64F658-6EFB-4882-8AC3-B4D80F0D35D6}">
      <dgm:prSet phldrT="[Text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CA" sz="1400" dirty="0" smtClean="0"/>
            <a:t>LBIS Strategic Directio</a:t>
          </a:r>
          <a:r>
            <a:rPr lang="en-CA" sz="1100" dirty="0" smtClean="0"/>
            <a:t>n</a:t>
          </a:r>
          <a:endParaRPr lang="en-CA" sz="500" dirty="0"/>
        </a:p>
      </dgm:t>
    </dgm:pt>
    <dgm:pt modelId="{0D46479E-FE2A-4693-95B2-0711EA42A1CC}" type="parTrans" cxnId="{B521E8BF-9819-4D64-B9BB-B8651D2506DC}">
      <dgm:prSet/>
      <dgm:spPr/>
      <dgm:t>
        <a:bodyPr/>
        <a:lstStyle/>
        <a:p>
          <a:endParaRPr lang="en-CA" dirty="0"/>
        </a:p>
      </dgm:t>
    </dgm:pt>
    <dgm:pt modelId="{81AD4A77-65B6-4EDE-8220-D4E3E5F560F9}" type="sibTrans" cxnId="{B521E8BF-9819-4D64-B9BB-B8651D2506DC}">
      <dgm:prSet/>
      <dgm:spPr/>
      <dgm:t>
        <a:bodyPr/>
        <a:lstStyle/>
        <a:p>
          <a:endParaRPr lang="en-CA"/>
        </a:p>
      </dgm:t>
    </dgm:pt>
    <dgm:pt modelId="{5ECC454F-BC90-41BC-AB54-AA905D1A82D1}" type="pres">
      <dgm:prSet presAssocID="{ED6D3B65-C880-4190-ABC7-BCCF0D4201F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CA"/>
        </a:p>
      </dgm:t>
    </dgm:pt>
    <dgm:pt modelId="{48F805CD-B801-466B-9204-4318CC284C43}" type="pres">
      <dgm:prSet presAssocID="{79F0D44F-1887-4FE7-BE76-8F1F4A73788D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B75F2B4A-FAF6-48F0-A367-51F2479760B7}" type="pres">
      <dgm:prSet presAssocID="{79F0D44F-1887-4FE7-BE76-8F1F4A73788D}" presName="rootComposite1" presStyleCnt="0"/>
      <dgm:spPr/>
      <dgm:t>
        <a:bodyPr/>
        <a:lstStyle/>
        <a:p>
          <a:endParaRPr lang="en-CA"/>
        </a:p>
      </dgm:t>
    </dgm:pt>
    <dgm:pt modelId="{F86B79E7-182E-46D5-B1DF-432E9073FF33}" type="pres">
      <dgm:prSet presAssocID="{79F0D44F-1887-4FE7-BE76-8F1F4A73788D}" presName="rootText1" presStyleLbl="node0" presStyleIdx="0" presStyleCnt="1" custAng="0" custScaleX="232722" custScaleY="187870" custLinFactX="-200000" custLinFactY="-181702" custLinFactNeighborX="-201721" custLinFactNeighborY="-2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2D69B314-799B-4A04-96A9-AFC3E20C42DF}" type="pres">
      <dgm:prSet presAssocID="{79F0D44F-1887-4FE7-BE76-8F1F4A73788D}" presName="rootConnector1" presStyleLbl="node1" presStyleIdx="0" presStyleCnt="0"/>
      <dgm:spPr/>
      <dgm:t>
        <a:bodyPr/>
        <a:lstStyle/>
        <a:p>
          <a:endParaRPr lang="en-CA"/>
        </a:p>
      </dgm:t>
    </dgm:pt>
    <dgm:pt modelId="{338F6113-28B6-49C2-98FC-FC1697B4C614}" type="pres">
      <dgm:prSet presAssocID="{79F0D44F-1887-4FE7-BE76-8F1F4A73788D}" presName="hierChild2" presStyleCnt="0"/>
      <dgm:spPr/>
      <dgm:t>
        <a:bodyPr/>
        <a:lstStyle/>
        <a:p>
          <a:endParaRPr lang="en-CA"/>
        </a:p>
      </dgm:t>
    </dgm:pt>
    <dgm:pt modelId="{2442354E-B579-41F2-929C-2C43199A637B}" type="pres">
      <dgm:prSet presAssocID="{166DB478-B9E6-4763-87D8-8CF1ABF05CC9}" presName="Name37" presStyleLbl="parChTrans1D2" presStyleIdx="0" presStyleCnt="2"/>
      <dgm:spPr/>
      <dgm:t>
        <a:bodyPr/>
        <a:lstStyle/>
        <a:p>
          <a:endParaRPr lang="en-CA"/>
        </a:p>
      </dgm:t>
    </dgm:pt>
    <dgm:pt modelId="{0BB9ABA7-C5D4-4E11-92BC-AC3FBAC19B3B}" type="pres">
      <dgm:prSet presAssocID="{28FAF274-2DAF-428B-A925-CF00D222556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1CC35853-AABD-4F8C-B2F3-8B2DC21922B1}" type="pres">
      <dgm:prSet presAssocID="{28FAF274-2DAF-428B-A925-CF00D2225566}" presName="rootComposite" presStyleCnt="0"/>
      <dgm:spPr/>
      <dgm:t>
        <a:bodyPr/>
        <a:lstStyle/>
        <a:p>
          <a:endParaRPr lang="en-CA"/>
        </a:p>
      </dgm:t>
    </dgm:pt>
    <dgm:pt modelId="{013DD5ED-889C-4FBE-B338-43F9D328D9D9}" type="pres">
      <dgm:prSet presAssocID="{28FAF274-2DAF-428B-A925-CF00D2225566}" presName="rootText" presStyleLbl="node2" presStyleIdx="0" presStyleCnt="2" custAng="10800000" custFlipVert="1" custScaleX="344143" custScaleY="218653" custLinFactX="-233659" custLinFactY="-164410" custLinFactNeighborX="-300000" custLinFactNeighborY="-2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17D2C90-9A0B-48ED-B369-859572D6E147}" type="pres">
      <dgm:prSet presAssocID="{28FAF274-2DAF-428B-A925-CF00D2225566}" presName="rootConnector" presStyleLbl="node2" presStyleIdx="0" presStyleCnt="2"/>
      <dgm:spPr/>
      <dgm:t>
        <a:bodyPr/>
        <a:lstStyle/>
        <a:p>
          <a:endParaRPr lang="en-CA"/>
        </a:p>
      </dgm:t>
    </dgm:pt>
    <dgm:pt modelId="{0FC986DC-ADC0-4CAC-8F23-980416879F73}" type="pres">
      <dgm:prSet presAssocID="{28FAF274-2DAF-428B-A925-CF00D2225566}" presName="hierChild4" presStyleCnt="0"/>
      <dgm:spPr/>
      <dgm:t>
        <a:bodyPr/>
        <a:lstStyle/>
        <a:p>
          <a:endParaRPr lang="en-CA"/>
        </a:p>
      </dgm:t>
    </dgm:pt>
    <dgm:pt modelId="{A972075A-1CBC-4407-B34F-8FA24DD4530E}" type="pres">
      <dgm:prSet presAssocID="{8A535C17-461D-49B9-A88F-C919F1840B93}" presName="Name37" presStyleLbl="parChTrans1D3" presStyleIdx="0" presStyleCnt="10"/>
      <dgm:spPr/>
      <dgm:t>
        <a:bodyPr/>
        <a:lstStyle/>
        <a:p>
          <a:endParaRPr lang="en-CA"/>
        </a:p>
      </dgm:t>
    </dgm:pt>
    <dgm:pt modelId="{E90A6BF7-5F1A-4508-B1EB-7F9FF3268B5C}" type="pres">
      <dgm:prSet presAssocID="{8F93EDBA-1F7E-4C21-BFD8-640AE38C05B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38E6457F-7B2C-42A6-A3DD-619C55FA413C}" type="pres">
      <dgm:prSet presAssocID="{8F93EDBA-1F7E-4C21-BFD8-640AE38C05B1}" presName="rootComposite" presStyleCnt="0"/>
      <dgm:spPr/>
      <dgm:t>
        <a:bodyPr/>
        <a:lstStyle/>
        <a:p>
          <a:endParaRPr lang="en-CA"/>
        </a:p>
      </dgm:t>
    </dgm:pt>
    <dgm:pt modelId="{318B1F8B-DBD5-4530-B02B-B4B90B602C06}" type="pres">
      <dgm:prSet presAssocID="{8F93EDBA-1F7E-4C21-BFD8-640AE38C05B1}" presName="rootText" presStyleLbl="node3" presStyleIdx="0" presStyleCnt="9" custLinFactY="-100000" custLinFactNeighborX="-17790" custLinFactNeighborY="-10341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5DA82E92-357D-4D0B-AE09-B8DA2CD68361}" type="pres">
      <dgm:prSet presAssocID="{8F93EDBA-1F7E-4C21-BFD8-640AE38C05B1}" presName="rootConnector" presStyleLbl="node3" presStyleIdx="0" presStyleCnt="9"/>
      <dgm:spPr/>
      <dgm:t>
        <a:bodyPr/>
        <a:lstStyle/>
        <a:p>
          <a:endParaRPr lang="en-CA"/>
        </a:p>
      </dgm:t>
    </dgm:pt>
    <dgm:pt modelId="{5C5D747E-3903-4A6B-AE40-C36176EC0659}" type="pres">
      <dgm:prSet presAssocID="{8F93EDBA-1F7E-4C21-BFD8-640AE38C05B1}" presName="hierChild4" presStyleCnt="0"/>
      <dgm:spPr/>
      <dgm:t>
        <a:bodyPr/>
        <a:lstStyle/>
        <a:p>
          <a:endParaRPr lang="en-CA"/>
        </a:p>
      </dgm:t>
    </dgm:pt>
    <dgm:pt modelId="{E9CB78A0-B8B0-4C45-BE13-5A0D62A8E417}" type="pres">
      <dgm:prSet presAssocID="{92DCC78B-7276-4C76-A11A-41DA66505213}" presName="Name37" presStyleLbl="parChTrans1D4" presStyleIdx="0" presStyleCnt="18"/>
      <dgm:spPr/>
      <dgm:t>
        <a:bodyPr/>
        <a:lstStyle/>
        <a:p>
          <a:endParaRPr lang="en-CA"/>
        </a:p>
      </dgm:t>
    </dgm:pt>
    <dgm:pt modelId="{BE1651A6-C4D4-49F6-87A4-0DC60C991612}" type="pres">
      <dgm:prSet presAssocID="{80A8E9DB-15AE-4502-8EA8-D0FBC4EE91D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D82C1579-AEA3-4CA7-8F87-9968AF20A8CE}" type="pres">
      <dgm:prSet presAssocID="{80A8E9DB-15AE-4502-8EA8-D0FBC4EE91D5}" presName="rootComposite" presStyleCnt="0"/>
      <dgm:spPr/>
      <dgm:t>
        <a:bodyPr/>
        <a:lstStyle/>
        <a:p>
          <a:endParaRPr lang="en-CA"/>
        </a:p>
      </dgm:t>
    </dgm:pt>
    <dgm:pt modelId="{67C39AA3-B20B-41E2-83FD-57D208D0094F}" type="pres">
      <dgm:prSet presAssocID="{80A8E9DB-15AE-4502-8EA8-D0FBC4EE91D5}" presName="rootText" presStyleLbl="node4" presStyleIdx="0" presStyleCnt="18" custScaleY="199553" custLinFactY="-49804" custLinFactNeighborX="-398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37814AE4-297C-499D-855F-8A8E5859C2D8}" type="pres">
      <dgm:prSet presAssocID="{80A8E9DB-15AE-4502-8EA8-D0FBC4EE91D5}" presName="rootConnector" presStyleLbl="node4" presStyleIdx="0" presStyleCnt="18"/>
      <dgm:spPr/>
      <dgm:t>
        <a:bodyPr/>
        <a:lstStyle/>
        <a:p>
          <a:endParaRPr lang="en-CA"/>
        </a:p>
      </dgm:t>
    </dgm:pt>
    <dgm:pt modelId="{EBCAC453-3F2E-4130-876E-E34DDA7C537C}" type="pres">
      <dgm:prSet presAssocID="{80A8E9DB-15AE-4502-8EA8-D0FBC4EE91D5}" presName="hierChild4" presStyleCnt="0"/>
      <dgm:spPr/>
      <dgm:t>
        <a:bodyPr/>
        <a:lstStyle/>
        <a:p>
          <a:endParaRPr lang="en-CA"/>
        </a:p>
      </dgm:t>
    </dgm:pt>
    <dgm:pt modelId="{EA82D4C2-C738-489A-BE57-348F169C7F74}" type="pres">
      <dgm:prSet presAssocID="{F16A6E4F-428A-4E15-9116-5E085E03D08E}" presName="Name37" presStyleLbl="parChTrans1D4" presStyleIdx="1" presStyleCnt="18"/>
      <dgm:spPr/>
      <dgm:t>
        <a:bodyPr/>
        <a:lstStyle/>
        <a:p>
          <a:endParaRPr lang="en-CA"/>
        </a:p>
      </dgm:t>
    </dgm:pt>
    <dgm:pt modelId="{1FD1E425-5A87-48FD-BBE6-47C6319769B6}" type="pres">
      <dgm:prSet presAssocID="{47A6FFD3-3A30-4BF4-B9EC-8E5D1D0C403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DEC602BA-EF5C-4D0E-8524-E4637C368D11}" type="pres">
      <dgm:prSet presAssocID="{47A6FFD3-3A30-4BF4-B9EC-8E5D1D0C403D}" presName="rootComposite" presStyleCnt="0"/>
      <dgm:spPr/>
      <dgm:t>
        <a:bodyPr/>
        <a:lstStyle/>
        <a:p>
          <a:endParaRPr lang="en-CA"/>
        </a:p>
      </dgm:t>
    </dgm:pt>
    <dgm:pt modelId="{ABB1412D-3730-4E0E-87CD-24C254E2E77C}" type="pres">
      <dgm:prSet presAssocID="{47A6FFD3-3A30-4BF4-B9EC-8E5D1D0C403D}" presName="rootText" presStyleLbl="node4" presStyleIdx="1" presStyleCnt="18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DEAD704-7C69-47A4-A731-4629491CBDE6}" type="pres">
      <dgm:prSet presAssocID="{47A6FFD3-3A30-4BF4-B9EC-8E5D1D0C403D}" presName="rootConnector" presStyleLbl="node4" presStyleIdx="1" presStyleCnt="18"/>
      <dgm:spPr/>
      <dgm:t>
        <a:bodyPr/>
        <a:lstStyle/>
        <a:p>
          <a:endParaRPr lang="en-CA"/>
        </a:p>
      </dgm:t>
    </dgm:pt>
    <dgm:pt modelId="{2D19009C-8211-416C-A0E4-8BA2FB932044}" type="pres">
      <dgm:prSet presAssocID="{47A6FFD3-3A30-4BF4-B9EC-8E5D1D0C403D}" presName="hierChild4" presStyleCnt="0"/>
      <dgm:spPr/>
      <dgm:t>
        <a:bodyPr/>
        <a:lstStyle/>
        <a:p>
          <a:endParaRPr lang="en-CA"/>
        </a:p>
      </dgm:t>
    </dgm:pt>
    <dgm:pt modelId="{9FAD076C-6A0C-4275-88AD-A789D4D35C82}" type="pres">
      <dgm:prSet presAssocID="{47A6FFD3-3A30-4BF4-B9EC-8E5D1D0C403D}" presName="hierChild5" presStyleCnt="0"/>
      <dgm:spPr/>
      <dgm:t>
        <a:bodyPr/>
        <a:lstStyle/>
        <a:p>
          <a:endParaRPr lang="en-CA"/>
        </a:p>
      </dgm:t>
    </dgm:pt>
    <dgm:pt modelId="{ED215BBC-A297-4A88-942A-E7CFED0A9B4C}" type="pres">
      <dgm:prSet presAssocID="{80A8E9DB-15AE-4502-8EA8-D0FBC4EE91D5}" presName="hierChild5" presStyleCnt="0"/>
      <dgm:spPr/>
      <dgm:t>
        <a:bodyPr/>
        <a:lstStyle/>
        <a:p>
          <a:endParaRPr lang="en-CA"/>
        </a:p>
      </dgm:t>
    </dgm:pt>
    <dgm:pt modelId="{08CCC59E-9E15-45D6-9A16-FC4EC2D9B04A}" type="pres">
      <dgm:prSet presAssocID="{8212E47C-1ABA-448B-A474-C6710EF59B2B}" presName="Name37" presStyleLbl="parChTrans1D4" presStyleIdx="2" presStyleCnt="18"/>
      <dgm:spPr/>
      <dgm:t>
        <a:bodyPr/>
        <a:lstStyle/>
        <a:p>
          <a:endParaRPr lang="en-CA"/>
        </a:p>
      </dgm:t>
    </dgm:pt>
    <dgm:pt modelId="{197F4112-F73C-4E81-A7F8-465C010FCD34}" type="pres">
      <dgm:prSet presAssocID="{D65845B0-ACA3-4937-AB6E-59251E72CAF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F85E7AAD-773E-4C62-B67A-4181D8969A95}" type="pres">
      <dgm:prSet presAssocID="{D65845B0-ACA3-4937-AB6E-59251E72CAFF}" presName="rootComposite" presStyleCnt="0"/>
      <dgm:spPr/>
      <dgm:t>
        <a:bodyPr/>
        <a:lstStyle/>
        <a:p>
          <a:endParaRPr lang="en-CA"/>
        </a:p>
      </dgm:t>
    </dgm:pt>
    <dgm:pt modelId="{313A2EC3-6539-4B83-9210-1C3C0A2D3F04}" type="pres">
      <dgm:prSet presAssocID="{D65845B0-ACA3-4937-AB6E-59251E72CAFF}" presName="rootText" presStyleLbl="node4" presStyleIdx="2" presStyleCnt="18" custLinFactY="-49804" custLinFactNeighborX="-8863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2C0B805E-2E0C-499F-86C7-468B841944D4}" type="pres">
      <dgm:prSet presAssocID="{D65845B0-ACA3-4937-AB6E-59251E72CAFF}" presName="rootConnector" presStyleLbl="node4" presStyleIdx="2" presStyleCnt="18"/>
      <dgm:spPr/>
      <dgm:t>
        <a:bodyPr/>
        <a:lstStyle/>
        <a:p>
          <a:endParaRPr lang="en-CA"/>
        </a:p>
      </dgm:t>
    </dgm:pt>
    <dgm:pt modelId="{EADF71C4-1EA8-41BA-AC72-C130333DA5DE}" type="pres">
      <dgm:prSet presAssocID="{D65845B0-ACA3-4937-AB6E-59251E72CAFF}" presName="hierChild4" presStyleCnt="0"/>
      <dgm:spPr/>
      <dgm:t>
        <a:bodyPr/>
        <a:lstStyle/>
        <a:p>
          <a:endParaRPr lang="en-CA"/>
        </a:p>
      </dgm:t>
    </dgm:pt>
    <dgm:pt modelId="{3B30BDBA-57F8-4FDC-9ABA-93342CBA56A3}" type="pres">
      <dgm:prSet presAssocID="{D65845B0-ACA3-4937-AB6E-59251E72CAFF}" presName="hierChild5" presStyleCnt="0"/>
      <dgm:spPr/>
      <dgm:t>
        <a:bodyPr/>
        <a:lstStyle/>
        <a:p>
          <a:endParaRPr lang="en-CA"/>
        </a:p>
      </dgm:t>
    </dgm:pt>
    <dgm:pt modelId="{08A65B00-4D85-4B0A-A610-44A258E13963}" type="pres">
      <dgm:prSet presAssocID="{844842C3-6555-4674-94DC-E87C544A735E}" presName="Name37" presStyleLbl="parChTrans1D4" presStyleIdx="3" presStyleCnt="18"/>
      <dgm:spPr/>
      <dgm:t>
        <a:bodyPr/>
        <a:lstStyle/>
        <a:p>
          <a:endParaRPr lang="en-CA"/>
        </a:p>
      </dgm:t>
    </dgm:pt>
    <dgm:pt modelId="{C56E4626-C823-48C3-AC97-27BF9F650F3A}" type="pres">
      <dgm:prSet presAssocID="{2AF83A77-C9DB-49A3-8117-273B59C9D8E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6A09FA99-92A4-4E7A-BCC6-C5602138F144}" type="pres">
      <dgm:prSet presAssocID="{2AF83A77-C9DB-49A3-8117-273B59C9D8E1}" presName="rootComposite" presStyleCnt="0"/>
      <dgm:spPr/>
      <dgm:t>
        <a:bodyPr/>
        <a:lstStyle/>
        <a:p>
          <a:endParaRPr lang="en-CA"/>
        </a:p>
      </dgm:t>
    </dgm:pt>
    <dgm:pt modelId="{A6CDD057-AE62-4D79-930A-673D35283BA4}" type="pres">
      <dgm:prSet presAssocID="{2AF83A77-C9DB-49A3-8117-273B59C9D8E1}" presName="rootText" presStyleLbl="node4" presStyleIdx="3" presStyleCnt="18" custScaleY="219492" custLinFactY="-49804" custLinFactNeighborX="2341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F1CB309-323D-4284-9C17-E0271D4E1A4D}" type="pres">
      <dgm:prSet presAssocID="{2AF83A77-C9DB-49A3-8117-273B59C9D8E1}" presName="rootConnector" presStyleLbl="node4" presStyleIdx="3" presStyleCnt="18"/>
      <dgm:spPr/>
      <dgm:t>
        <a:bodyPr/>
        <a:lstStyle/>
        <a:p>
          <a:endParaRPr lang="en-CA"/>
        </a:p>
      </dgm:t>
    </dgm:pt>
    <dgm:pt modelId="{F56A931A-3197-49BF-9F9F-E3A97751984D}" type="pres">
      <dgm:prSet presAssocID="{2AF83A77-C9DB-49A3-8117-273B59C9D8E1}" presName="hierChild4" presStyleCnt="0"/>
      <dgm:spPr/>
      <dgm:t>
        <a:bodyPr/>
        <a:lstStyle/>
        <a:p>
          <a:endParaRPr lang="en-CA"/>
        </a:p>
      </dgm:t>
    </dgm:pt>
    <dgm:pt modelId="{270BEF54-4F88-4D23-B2E7-622A0524BE7E}" type="pres">
      <dgm:prSet presAssocID="{5F263438-F5FA-4C99-A508-C95CA543519E}" presName="Name37" presStyleLbl="parChTrans1D4" presStyleIdx="4" presStyleCnt="18"/>
      <dgm:spPr/>
      <dgm:t>
        <a:bodyPr/>
        <a:lstStyle/>
        <a:p>
          <a:endParaRPr lang="en-CA"/>
        </a:p>
      </dgm:t>
    </dgm:pt>
    <dgm:pt modelId="{A55CE089-8B5A-490C-B120-41DE999D1430}" type="pres">
      <dgm:prSet presAssocID="{27F6AB18-C9F9-49D9-83C1-CC0AB176D15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77DCDCB3-6186-4C90-B5C1-C018715D2147}" type="pres">
      <dgm:prSet presAssocID="{27F6AB18-C9F9-49D9-83C1-CC0AB176D15F}" presName="rootComposite" presStyleCnt="0"/>
      <dgm:spPr/>
      <dgm:t>
        <a:bodyPr/>
        <a:lstStyle/>
        <a:p>
          <a:endParaRPr lang="en-CA"/>
        </a:p>
      </dgm:t>
    </dgm:pt>
    <dgm:pt modelId="{722D346E-5F77-4868-BF17-B388C7F09E94}" type="pres">
      <dgm:prSet presAssocID="{27F6AB18-C9F9-49D9-83C1-CC0AB176D15F}" presName="rootText" presStyleLbl="node4" presStyleIdx="4" presStyleCnt="18" custLinFactNeighborX="-149" custLinFactNeighborY="-774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97B77D72-0D62-45AC-BBF9-F9A1F5DD26D9}" type="pres">
      <dgm:prSet presAssocID="{27F6AB18-C9F9-49D9-83C1-CC0AB176D15F}" presName="rootConnector" presStyleLbl="node4" presStyleIdx="4" presStyleCnt="18"/>
      <dgm:spPr/>
      <dgm:t>
        <a:bodyPr/>
        <a:lstStyle/>
        <a:p>
          <a:endParaRPr lang="en-CA"/>
        </a:p>
      </dgm:t>
    </dgm:pt>
    <dgm:pt modelId="{941B13FE-C377-47A4-8C1D-B717D69B913C}" type="pres">
      <dgm:prSet presAssocID="{27F6AB18-C9F9-49D9-83C1-CC0AB176D15F}" presName="hierChild4" presStyleCnt="0"/>
      <dgm:spPr/>
      <dgm:t>
        <a:bodyPr/>
        <a:lstStyle/>
        <a:p>
          <a:endParaRPr lang="en-CA"/>
        </a:p>
      </dgm:t>
    </dgm:pt>
    <dgm:pt modelId="{13F7355F-A9E4-4169-A780-740A48D03911}" type="pres">
      <dgm:prSet presAssocID="{27F6AB18-C9F9-49D9-83C1-CC0AB176D15F}" presName="hierChild5" presStyleCnt="0"/>
      <dgm:spPr/>
      <dgm:t>
        <a:bodyPr/>
        <a:lstStyle/>
        <a:p>
          <a:endParaRPr lang="en-CA"/>
        </a:p>
      </dgm:t>
    </dgm:pt>
    <dgm:pt modelId="{E2DE0832-41E3-43E5-962D-E95412302CEC}" type="pres">
      <dgm:prSet presAssocID="{2AF83A77-C9DB-49A3-8117-273B59C9D8E1}" presName="hierChild5" presStyleCnt="0"/>
      <dgm:spPr/>
      <dgm:t>
        <a:bodyPr/>
        <a:lstStyle/>
        <a:p>
          <a:endParaRPr lang="en-CA"/>
        </a:p>
      </dgm:t>
    </dgm:pt>
    <dgm:pt modelId="{A314D6E8-8DDD-4F22-BDBA-8E12F964C72C}" type="pres">
      <dgm:prSet presAssocID="{0E9061E1-5E08-4B28-9F92-90655EC7A507}" presName="Name37" presStyleLbl="parChTrans1D4" presStyleIdx="5" presStyleCnt="18"/>
      <dgm:spPr/>
      <dgm:t>
        <a:bodyPr/>
        <a:lstStyle/>
        <a:p>
          <a:endParaRPr lang="en-CA"/>
        </a:p>
      </dgm:t>
    </dgm:pt>
    <dgm:pt modelId="{2A675C3A-CF95-4197-9782-0266421EBE27}" type="pres">
      <dgm:prSet presAssocID="{FCBF790C-BE84-467A-AA6A-59826E84C1A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69B09684-2202-4E69-8F70-130D3638432D}" type="pres">
      <dgm:prSet presAssocID="{FCBF790C-BE84-467A-AA6A-59826E84C1AE}" presName="rootComposite" presStyleCnt="0"/>
      <dgm:spPr/>
      <dgm:t>
        <a:bodyPr/>
        <a:lstStyle/>
        <a:p>
          <a:endParaRPr lang="en-CA"/>
        </a:p>
      </dgm:t>
    </dgm:pt>
    <dgm:pt modelId="{E3242B9E-0BCA-4930-A7DF-6170C86060E2}" type="pres">
      <dgm:prSet presAssocID="{FCBF790C-BE84-467A-AA6A-59826E84C1AE}" presName="rootText" presStyleLbl="node4" presStyleIdx="5" presStyleCnt="18" custLinFactY="-49804" custLinFactNeighborX="2341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1760F78-E1A0-4B97-8A63-938007EA79EC}" type="pres">
      <dgm:prSet presAssocID="{FCBF790C-BE84-467A-AA6A-59826E84C1AE}" presName="rootConnector" presStyleLbl="node4" presStyleIdx="5" presStyleCnt="18"/>
      <dgm:spPr/>
      <dgm:t>
        <a:bodyPr/>
        <a:lstStyle/>
        <a:p>
          <a:endParaRPr lang="en-CA"/>
        </a:p>
      </dgm:t>
    </dgm:pt>
    <dgm:pt modelId="{A6ADA067-146A-4199-911B-16B3D4FE6A53}" type="pres">
      <dgm:prSet presAssocID="{FCBF790C-BE84-467A-AA6A-59826E84C1AE}" presName="hierChild4" presStyleCnt="0"/>
      <dgm:spPr/>
      <dgm:t>
        <a:bodyPr/>
        <a:lstStyle/>
        <a:p>
          <a:endParaRPr lang="en-CA"/>
        </a:p>
      </dgm:t>
    </dgm:pt>
    <dgm:pt modelId="{E20E2EA3-407D-4FB7-8B79-9B5901D7313C}" type="pres">
      <dgm:prSet presAssocID="{63736F98-05DF-4FA6-ADC7-0354B238FE7A}" presName="Name37" presStyleLbl="parChTrans1D4" presStyleIdx="6" presStyleCnt="18"/>
      <dgm:spPr/>
      <dgm:t>
        <a:bodyPr/>
        <a:lstStyle/>
        <a:p>
          <a:endParaRPr lang="en-CA"/>
        </a:p>
      </dgm:t>
    </dgm:pt>
    <dgm:pt modelId="{525A030C-6C94-43F4-818A-38CA2E9FC92F}" type="pres">
      <dgm:prSet presAssocID="{AF39228C-DCD3-46B0-B294-F62BC35A462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82DD91EC-2EF5-4C32-847B-DF7E41C7F056}" type="pres">
      <dgm:prSet presAssocID="{AF39228C-DCD3-46B0-B294-F62BC35A4624}" presName="rootComposite" presStyleCnt="0"/>
      <dgm:spPr/>
      <dgm:t>
        <a:bodyPr/>
        <a:lstStyle/>
        <a:p>
          <a:endParaRPr lang="en-CA"/>
        </a:p>
      </dgm:t>
    </dgm:pt>
    <dgm:pt modelId="{3F75D4B6-6379-4895-913E-AE640EC8FDA7}" type="pres">
      <dgm:prSet presAssocID="{AF39228C-DCD3-46B0-B294-F62BC35A4624}" presName="rootText" presStyleLbl="node4" presStyleIdx="6" presStyleCnt="18" custScaleY="24484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3E970E4C-B37F-4B69-A211-239250B9394A}" type="pres">
      <dgm:prSet presAssocID="{AF39228C-DCD3-46B0-B294-F62BC35A4624}" presName="rootConnector" presStyleLbl="node4" presStyleIdx="6" presStyleCnt="18"/>
      <dgm:spPr/>
      <dgm:t>
        <a:bodyPr/>
        <a:lstStyle/>
        <a:p>
          <a:endParaRPr lang="en-CA"/>
        </a:p>
      </dgm:t>
    </dgm:pt>
    <dgm:pt modelId="{909A88A7-C367-4B50-BED0-AECAE030FBA0}" type="pres">
      <dgm:prSet presAssocID="{AF39228C-DCD3-46B0-B294-F62BC35A4624}" presName="hierChild4" presStyleCnt="0"/>
      <dgm:spPr/>
      <dgm:t>
        <a:bodyPr/>
        <a:lstStyle/>
        <a:p>
          <a:endParaRPr lang="en-CA"/>
        </a:p>
      </dgm:t>
    </dgm:pt>
    <dgm:pt modelId="{54193372-313F-4830-A512-205DD1E095CF}" type="pres">
      <dgm:prSet presAssocID="{AF39228C-DCD3-46B0-B294-F62BC35A4624}" presName="hierChild5" presStyleCnt="0"/>
      <dgm:spPr/>
      <dgm:t>
        <a:bodyPr/>
        <a:lstStyle/>
        <a:p>
          <a:endParaRPr lang="en-CA"/>
        </a:p>
      </dgm:t>
    </dgm:pt>
    <dgm:pt modelId="{0AB69E5D-6000-49DE-8E04-3915C83C1895}" type="pres">
      <dgm:prSet presAssocID="{FCBF790C-BE84-467A-AA6A-59826E84C1AE}" presName="hierChild5" presStyleCnt="0"/>
      <dgm:spPr/>
      <dgm:t>
        <a:bodyPr/>
        <a:lstStyle/>
        <a:p>
          <a:endParaRPr lang="en-CA"/>
        </a:p>
      </dgm:t>
    </dgm:pt>
    <dgm:pt modelId="{FD1ECCDE-2A3F-4D28-8A15-67A6B000CC46}" type="pres">
      <dgm:prSet presAssocID="{8F93EDBA-1F7E-4C21-BFD8-640AE38C05B1}" presName="hierChild5" presStyleCnt="0"/>
      <dgm:spPr/>
      <dgm:t>
        <a:bodyPr/>
        <a:lstStyle/>
        <a:p>
          <a:endParaRPr lang="en-CA"/>
        </a:p>
      </dgm:t>
    </dgm:pt>
    <dgm:pt modelId="{1F356F9C-393E-43DA-AADB-CD4419586103}" type="pres">
      <dgm:prSet presAssocID="{732D7353-4432-4E75-89DD-7532B8A73381}" presName="Name37" presStyleLbl="parChTrans1D3" presStyleIdx="1" presStyleCnt="10"/>
      <dgm:spPr/>
      <dgm:t>
        <a:bodyPr/>
        <a:lstStyle/>
        <a:p>
          <a:endParaRPr lang="en-CA"/>
        </a:p>
      </dgm:t>
    </dgm:pt>
    <dgm:pt modelId="{32A046F8-28C3-41B2-B7AB-A87C0D562D83}" type="pres">
      <dgm:prSet presAssocID="{E6B9B39C-5CC4-47F7-8DD7-AF1F9BE5363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A45860F6-7612-4E3D-A156-3CBB66684FE8}" type="pres">
      <dgm:prSet presAssocID="{E6B9B39C-5CC4-47F7-8DD7-AF1F9BE53637}" presName="rootComposite" presStyleCnt="0"/>
      <dgm:spPr/>
      <dgm:t>
        <a:bodyPr/>
        <a:lstStyle/>
        <a:p>
          <a:endParaRPr lang="en-CA"/>
        </a:p>
      </dgm:t>
    </dgm:pt>
    <dgm:pt modelId="{420ED3EB-F859-4A84-9C01-CD0ACE3D970C}" type="pres">
      <dgm:prSet presAssocID="{E6B9B39C-5CC4-47F7-8DD7-AF1F9BE53637}" presName="rootText" presStyleLbl="node3" presStyleIdx="1" presStyleCnt="9" custLinFactY="-100000" custLinFactNeighborX="-3417" custLinFactNeighborY="-10341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F4EDD41-99FB-4DD7-857E-3493A8F4C98D}" type="pres">
      <dgm:prSet presAssocID="{E6B9B39C-5CC4-47F7-8DD7-AF1F9BE53637}" presName="rootConnector" presStyleLbl="node3" presStyleIdx="1" presStyleCnt="9"/>
      <dgm:spPr/>
      <dgm:t>
        <a:bodyPr/>
        <a:lstStyle/>
        <a:p>
          <a:endParaRPr lang="en-CA"/>
        </a:p>
      </dgm:t>
    </dgm:pt>
    <dgm:pt modelId="{C05E65A7-6C5C-4F70-BE7E-8561B6E93F8E}" type="pres">
      <dgm:prSet presAssocID="{E6B9B39C-5CC4-47F7-8DD7-AF1F9BE53637}" presName="hierChild4" presStyleCnt="0"/>
      <dgm:spPr/>
      <dgm:t>
        <a:bodyPr/>
        <a:lstStyle/>
        <a:p>
          <a:endParaRPr lang="en-CA"/>
        </a:p>
      </dgm:t>
    </dgm:pt>
    <dgm:pt modelId="{717A56A2-628A-40CB-9D8D-DECC289E01EC}" type="pres">
      <dgm:prSet presAssocID="{5E80FA1C-DB69-4F31-B266-7FD6C8C1AECB}" presName="Name37" presStyleLbl="parChTrans1D4" presStyleIdx="7" presStyleCnt="18"/>
      <dgm:spPr/>
      <dgm:t>
        <a:bodyPr/>
        <a:lstStyle/>
        <a:p>
          <a:endParaRPr lang="en-CA"/>
        </a:p>
      </dgm:t>
    </dgm:pt>
    <dgm:pt modelId="{E60C7193-BE0C-4334-B656-F11029ABBF80}" type="pres">
      <dgm:prSet presAssocID="{19449C83-1088-4E2A-89B2-A124B4A5C5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15E751F0-DB28-4B96-AE0A-5304307A2D8E}" type="pres">
      <dgm:prSet presAssocID="{19449C83-1088-4E2A-89B2-A124B4A5C5A6}" presName="rootComposite" presStyleCnt="0"/>
      <dgm:spPr/>
      <dgm:t>
        <a:bodyPr/>
        <a:lstStyle/>
        <a:p>
          <a:endParaRPr lang="en-CA"/>
        </a:p>
      </dgm:t>
    </dgm:pt>
    <dgm:pt modelId="{F4F06816-3069-4A92-890F-EF8B914E9A14}" type="pres">
      <dgm:prSet presAssocID="{19449C83-1088-4E2A-89B2-A124B4A5C5A6}" presName="rootText" presStyleLbl="node4" presStyleIdx="7" presStyleCnt="18" custScaleY="225846" custLinFactY="-49804" custLinFactNeighborX="-8987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C39715C-6BA0-4634-997C-73AFF5B35A77}" type="pres">
      <dgm:prSet presAssocID="{19449C83-1088-4E2A-89B2-A124B4A5C5A6}" presName="rootConnector" presStyleLbl="node4" presStyleIdx="7" presStyleCnt="18"/>
      <dgm:spPr/>
      <dgm:t>
        <a:bodyPr/>
        <a:lstStyle/>
        <a:p>
          <a:endParaRPr lang="en-CA"/>
        </a:p>
      </dgm:t>
    </dgm:pt>
    <dgm:pt modelId="{D45A5CF3-8F79-42B9-AD46-980E68D42C00}" type="pres">
      <dgm:prSet presAssocID="{19449C83-1088-4E2A-89B2-A124B4A5C5A6}" presName="hierChild4" presStyleCnt="0"/>
      <dgm:spPr/>
      <dgm:t>
        <a:bodyPr/>
        <a:lstStyle/>
        <a:p>
          <a:endParaRPr lang="en-CA"/>
        </a:p>
      </dgm:t>
    </dgm:pt>
    <dgm:pt modelId="{6972F32E-8B5F-424E-AEAC-ACE4CC025CAA}" type="pres">
      <dgm:prSet presAssocID="{19449C83-1088-4E2A-89B2-A124B4A5C5A6}" presName="hierChild5" presStyleCnt="0"/>
      <dgm:spPr/>
      <dgm:t>
        <a:bodyPr/>
        <a:lstStyle/>
        <a:p>
          <a:endParaRPr lang="en-CA"/>
        </a:p>
      </dgm:t>
    </dgm:pt>
    <dgm:pt modelId="{0B227EDB-7632-4F69-8A5B-5CD22FED9B59}" type="pres">
      <dgm:prSet presAssocID="{F2EFE8D7-6622-4B81-A4BC-CA8CD0634EFD}" presName="Name37" presStyleLbl="parChTrans1D4" presStyleIdx="8" presStyleCnt="18"/>
      <dgm:spPr/>
      <dgm:t>
        <a:bodyPr/>
        <a:lstStyle/>
        <a:p>
          <a:endParaRPr lang="en-CA"/>
        </a:p>
      </dgm:t>
    </dgm:pt>
    <dgm:pt modelId="{201B498F-9AB1-47FD-B935-7E542D929C32}" type="pres">
      <dgm:prSet presAssocID="{DEF36843-C14D-434A-A654-5F9C274940E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7D16EFE6-DB7C-4787-A12A-C7843B89E38E}" type="pres">
      <dgm:prSet presAssocID="{DEF36843-C14D-434A-A654-5F9C274940E7}" presName="rootComposite" presStyleCnt="0"/>
      <dgm:spPr/>
      <dgm:t>
        <a:bodyPr/>
        <a:lstStyle/>
        <a:p>
          <a:endParaRPr lang="en-CA"/>
        </a:p>
      </dgm:t>
    </dgm:pt>
    <dgm:pt modelId="{BD44B533-7AFF-43E4-BBFC-FF9E51767D6E}" type="pres">
      <dgm:prSet presAssocID="{DEF36843-C14D-434A-A654-5F9C274940E7}" presName="rootText" presStyleLbl="node4" presStyleIdx="8" presStyleCnt="18" custLinFactY="-49804" custLinFactNeighborX="-8987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4CC67823-DE3A-41E3-B04B-5A74088D9CA7}" type="pres">
      <dgm:prSet presAssocID="{DEF36843-C14D-434A-A654-5F9C274940E7}" presName="rootConnector" presStyleLbl="node4" presStyleIdx="8" presStyleCnt="18"/>
      <dgm:spPr/>
      <dgm:t>
        <a:bodyPr/>
        <a:lstStyle/>
        <a:p>
          <a:endParaRPr lang="en-CA"/>
        </a:p>
      </dgm:t>
    </dgm:pt>
    <dgm:pt modelId="{8479DB28-D325-412B-B604-C38AFCD07CEA}" type="pres">
      <dgm:prSet presAssocID="{DEF36843-C14D-434A-A654-5F9C274940E7}" presName="hierChild4" presStyleCnt="0"/>
      <dgm:spPr/>
      <dgm:t>
        <a:bodyPr/>
        <a:lstStyle/>
        <a:p>
          <a:endParaRPr lang="en-CA"/>
        </a:p>
      </dgm:t>
    </dgm:pt>
    <dgm:pt modelId="{6DF14237-AA8F-4C8C-8C1E-BD08379F8990}" type="pres">
      <dgm:prSet presAssocID="{47B41531-6C8F-4F20-B47C-2F65B862DE77}" presName="Name37" presStyleLbl="parChTrans1D4" presStyleIdx="9" presStyleCnt="18"/>
      <dgm:spPr/>
      <dgm:t>
        <a:bodyPr/>
        <a:lstStyle/>
        <a:p>
          <a:endParaRPr lang="en-CA"/>
        </a:p>
      </dgm:t>
    </dgm:pt>
    <dgm:pt modelId="{BBFA765C-7091-4D0B-A014-94F25867B31F}" type="pres">
      <dgm:prSet presAssocID="{9575343B-94D9-4CA9-A5A5-9874C2F0B12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E37FF7E6-83C5-423F-A8C3-364447B3A0D1}" type="pres">
      <dgm:prSet presAssocID="{9575343B-94D9-4CA9-A5A5-9874C2F0B129}" presName="rootComposite" presStyleCnt="0"/>
      <dgm:spPr/>
      <dgm:t>
        <a:bodyPr/>
        <a:lstStyle/>
        <a:p>
          <a:endParaRPr lang="en-CA"/>
        </a:p>
      </dgm:t>
    </dgm:pt>
    <dgm:pt modelId="{3E1DCBF4-F0E4-4547-B248-916DADF360D6}" type="pres">
      <dgm:prSet presAssocID="{9575343B-94D9-4CA9-A5A5-9874C2F0B129}" presName="rootText" presStyleLbl="node4" presStyleIdx="9" presStyleCnt="18" custScaleY="280436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24D08FFD-D7FE-44E6-95A6-ACCCCE2C3322}" type="pres">
      <dgm:prSet presAssocID="{9575343B-94D9-4CA9-A5A5-9874C2F0B129}" presName="rootConnector" presStyleLbl="node4" presStyleIdx="9" presStyleCnt="18"/>
      <dgm:spPr/>
      <dgm:t>
        <a:bodyPr/>
        <a:lstStyle/>
        <a:p>
          <a:endParaRPr lang="en-CA"/>
        </a:p>
      </dgm:t>
    </dgm:pt>
    <dgm:pt modelId="{CA7EB875-0232-41CC-97CD-99F0388AA61F}" type="pres">
      <dgm:prSet presAssocID="{9575343B-94D9-4CA9-A5A5-9874C2F0B129}" presName="hierChild4" presStyleCnt="0"/>
      <dgm:spPr/>
      <dgm:t>
        <a:bodyPr/>
        <a:lstStyle/>
        <a:p>
          <a:endParaRPr lang="en-CA"/>
        </a:p>
      </dgm:t>
    </dgm:pt>
    <dgm:pt modelId="{401827DE-9A5D-4DA0-BFB2-47B9ECB1BB4D}" type="pres">
      <dgm:prSet presAssocID="{9575343B-94D9-4CA9-A5A5-9874C2F0B129}" presName="hierChild5" presStyleCnt="0"/>
      <dgm:spPr/>
      <dgm:t>
        <a:bodyPr/>
        <a:lstStyle/>
        <a:p>
          <a:endParaRPr lang="en-CA"/>
        </a:p>
      </dgm:t>
    </dgm:pt>
    <dgm:pt modelId="{BE72A4C4-7AFA-4C6F-BD65-87AA0FDE428E}" type="pres">
      <dgm:prSet presAssocID="{DEF36843-C14D-434A-A654-5F9C274940E7}" presName="hierChild5" presStyleCnt="0"/>
      <dgm:spPr/>
      <dgm:t>
        <a:bodyPr/>
        <a:lstStyle/>
        <a:p>
          <a:endParaRPr lang="en-CA"/>
        </a:p>
      </dgm:t>
    </dgm:pt>
    <dgm:pt modelId="{9C43AB28-BA7B-4414-B574-4AD1E39BB830}" type="pres">
      <dgm:prSet presAssocID="{6C5E85D1-4F81-4C7E-AA0A-DDCA0A454AE0}" presName="Name37" presStyleLbl="parChTrans1D4" presStyleIdx="10" presStyleCnt="18"/>
      <dgm:spPr/>
      <dgm:t>
        <a:bodyPr/>
        <a:lstStyle/>
        <a:p>
          <a:endParaRPr lang="en-CA"/>
        </a:p>
      </dgm:t>
    </dgm:pt>
    <dgm:pt modelId="{64DED0D3-31EF-4471-BCC3-87132476C2B1}" type="pres">
      <dgm:prSet presAssocID="{71332F25-7D30-41C7-81E2-6C483D474B2E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23D9F790-9EC3-4DDF-B1BD-1AD7144FCD51}" type="pres">
      <dgm:prSet presAssocID="{71332F25-7D30-41C7-81E2-6C483D474B2E}" presName="rootComposite" presStyleCnt="0"/>
      <dgm:spPr/>
      <dgm:t>
        <a:bodyPr/>
        <a:lstStyle/>
        <a:p>
          <a:endParaRPr lang="en-CA"/>
        </a:p>
      </dgm:t>
    </dgm:pt>
    <dgm:pt modelId="{5608748E-3AC1-474B-B372-D8672EF63100}" type="pres">
      <dgm:prSet presAssocID="{71332F25-7D30-41C7-81E2-6C483D474B2E}" presName="rootText" presStyleLbl="node4" presStyleIdx="10" presStyleCnt="18" custLinFactY="-49804" custLinFactNeighborX="-8987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2F3699A-D1E2-4AE5-B0F6-727270D5F81B}" type="pres">
      <dgm:prSet presAssocID="{71332F25-7D30-41C7-81E2-6C483D474B2E}" presName="rootConnector" presStyleLbl="node4" presStyleIdx="10" presStyleCnt="18"/>
      <dgm:spPr/>
      <dgm:t>
        <a:bodyPr/>
        <a:lstStyle/>
        <a:p>
          <a:endParaRPr lang="en-CA"/>
        </a:p>
      </dgm:t>
    </dgm:pt>
    <dgm:pt modelId="{53CA0846-70DB-4DF1-97EC-8FFC0104AE75}" type="pres">
      <dgm:prSet presAssocID="{71332F25-7D30-41C7-81E2-6C483D474B2E}" presName="hierChild4" presStyleCnt="0"/>
      <dgm:spPr/>
      <dgm:t>
        <a:bodyPr/>
        <a:lstStyle/>
        <a:p>
          <a:endParaRPr lang="en-CA"/>
        </a:p>
      </dgm:t>
    </dgm:pt>
    <dgm:pt modelId="{6AA50FD3-A5CE-47D9-B55B-03EA04A89356}" type="pres">
      <dgm:prSet presAssocID="{45C0F69C-F089-464A-9A65-478E6FFD4986}" presName="Name37" presStyleLbl="parChTrans1D4" presStyleIdx="11" presStyleCnt="18"/>
      <dgm:spPr/>
      <dgm:t>
        <a:bodyPr/>
        <a:lstStyle/>
        <a:p>
          <a:endParaRPr lang="en-CA"/>
        </a:p>
      </dgm:t>
    </dgm:pt>
    <dgm:pt modelId="{28FF8679-F050-4F16-83BA-6E293774CA03}" type="pres">
      <dgm:prSet presAssocID="{8F2AA4E4-5EE6-4753-8B3D-05FE2E53352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4143F590-C05F-413C-937F-6F3F55FFCD68}" type="pres">
      <dgm:prSet presAssocID="{8F2AA4E4-5EE6-4753-8B3D-05FE2E53352D}" presName="rootComposite" presStyleCnt="0"/>
      <dgm:spPr/>
      <dgm:t>
        <a:bodyPr/>
        <a:lstStyle/>
        <a:p>
          <a:endParaRPr lang="en-CA"/>
        </a:p>
      </dgm:t>
    </dgm:pt>
    <dgm:pt modelId="{C158D680-15FC-4442-87D3-8B24E12DD52D}" type="pres">
      <dgm:prSet presAssocID="{8F2AA4E4-5EE6-4753-8B3D-05FE2E53352D}" presName="rootText" presStyleLbl="node4" presStyleIdx="11" presStyleCnt="18" custLinFactY="-13442" custLinFactNeighborX="-4908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35CF513B-746E-4197-87FD-73631135F367}" type="pres">
      <dgm:prSet presAssocID="{8F2AA4E4-5EE6-4753-8B3D-05FE2E53352D}" presName="rootConnector" presStyleLbl="node4" presStyleIdx="11" presStyleCnt="18"/>
      <dgm:spPr/>
      <dgm:t>
        <a:bodyPr/>
        <a:lstStyle/>
        <a:p>
          <a:endParaRPr lang="en-CA"/>
        </a:p>
      </dgm:t>
    </dgm:pt>
    <dgm:pt modelId="{EF020519-A8AC-4773-95C7-1CE7AD01CFDA}" type="pres">
      <dgm:prSet presAssocID="{8F2AA4E4-5EE6-4753-8B3D-05FE2E53352D}" presName="hierChild4" presStyleCnt="0"/>
      <dgm:spPr/>
      <dgm:t>
        <a:bodyPr/>
        <a:lstStyle/>
        <a:p>
          <a:endParaRPr lang="en-CA"/>
        </a:p>
      </dgm:t>
    </dgm:pt>
    <dgm:pt modelId="{F3B17FFE-85F3-4CD1-BC94-DC1FD0192F06}" type="pres">
      <dgm:prSet presAssocID="{8F2AA4E4-5EE6-4753-8B3D-05FE2E53352D}" presName="hierChild5" presStyleCnt="0"/>
      <dgm:spPr/>
      <dgm:t>
        <a:bodyPr/>
        <a:lstStyle/>
        <a:p>
          <a:endParaRPr lang="en-CA"/>
        </a:p>
      </dgm:t>
    </dgm:pt>
    <dgm:pt modelId="{4EE76E22-153E-440A-9088-8FA405D6AF1D}" type="pres">
      <dgm:prSet presAssocID="{71332F25-7D30-41C7-81E2-6C483D474B2E}" presName="hierChild5" presStyleCnt="0"/>
      <dgm:spPr/>
      <dgm:t>
        <a:bodyPr/>
        <a:lstStyle/>
        <a:p>
          <a:endParaRPr lang="en-CA"/>
        </a:p>
      </dgm:t>
    </dgm:pt>
    <dgm:pt modelId="{F4D38E97-2126-4C18-97ED-B7DD89122267}" type="pres">
      <dgm:prSet presAssocID="{E6B9B39C-5CC4-47F7-8DD7-AF1F9BE53637}" presName="hierChild5" presStyleCnt="0"/>
      <dgm:spPr/>
      <dgm:t>
        <a:bodyPr/>
        <a:lstStyle/>
        <a:p>
          <a:endParaRPr lang="en-CA"/>
        </a:p>
      </dgm:t>
    </dgm:pt>
    <dgm:pt modelId="{5F3B1156-4D74-477F-9E09-46DC258E6F2F}" type="pres">
      <dgm:prSet presAssocID="{9E88AEC2-8B4F-47CD-8ED6-5371DCCDD9F3}" presName="Name37" presStyleLbl="parChTrans1D3" presStyleIdx="2" presStyleCnt="10"/>
      <dgm:spPr/>
      <dgm:t>
        <a:bodyPr/>
        <a:lstStyle/>
        <a:p>
          <a:endParaRPr lang="en-CA"/>
        </a:p>
      </dgm:t>
    </dgm:pt>
    <dgm:pt modelId="{4F9E1621-84AA-4EE8-8156-3BDF29444018}" type="pres">
      <dgm:prSet presAssocID="{BF1E9F55-8E7D-4823-B55D-8C7F1307D85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4119952D-27BB-486F-8508-BF07F478A0C7}" type="pres">
      <dgm:prSet presAssocID="{BF1E9F55-8E7D-4823-B55D-8C7F1307D852}" presName="rootComposite" presStyleCnt="0"/>
      <dgm:spPr/>
      <dgm:t>
        <a:bodyPr/>
        <a:lstStyle/>
        <a:p>
          <a:endParaRPr lang="en-CA"/>
        </a:p>
      </dgm:t>
    </dgm:pt>
    <dgm:pt modelId="{0D1B18AC-8C29-44A8-99F8-33B9DDC9302C}" type="pres">
      <dgm:prSet presAssocID="{BF1E9F55-8E7D-4823-B55D-8C7F1307D852}" presName="rootText" presStyleLbl="node3" presStyleIdx="2" presStyleCnt="9" custLinFactY="-100000" custLinFactNeighborX="-1480" custLinFactNeighborY="-10341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9002F37F-D494-4385-9EF6-9E8B8079D26C}" type="pres">
      <dgm:prSet presAssocID="{BF1E9F55-8E7D-4823-B55D-8C7F1307D852}" presName="rootConnector" presStyleLbl="node3" presStyleIdx="2" presStyleCnt="9"/>
      <dgm:spPr/>
      <dgm:t>
        <a:bodyPr/>
        <a:lstStyle/>
        <a:p>
          <a:endParaRPr lang="en-CA"/>
        </a:p>
      </dgm:t>
    </dgm:pt>
    <dgm:pt modelId="{0898B765-F571-4284-A925-D081B3509EE9}" type="pres">
      <dgm:prSet presAssocID="{BF1E9F55-8E7D-4823-B55D-8C7F1307D852}" presName="hierChild4" presStyleCnt="0"/>
      <dgm:spPr/>
      <dgm:t>
        <a:bodyPr/>
        <a:lstStyle/>
        <a:p>
          <a:endParaRPr lang="en-CA"/>
        </a:p>
      </dgm:t>
    </dgm:pt>
    <dgm:pt modelId="{76182755-45DB-4384-8BDD-118025A0EBE9}" type="pres">
      <dgm:prSet presAssocID="{0321ADD4-4817-44B3-8722-5DA46D7799C7}" presName="Name37" presStyleLbl="parChTrans1D4" presStyleIdx="12" presStyleCnt="18"/>
      <dgm:spPr/>
      <dgm:t>
        <a:bodyPr/>
        <a:lstStyle/>
        <a:p>
          <a:endParaRPr lang="en-CA"/>
        </a:p>
      </dgm:t>
    </dgm:pt>
    <dgm:pt modelId="{AA8C8070-1601-407A-9951-249E4065632E}" type="pres">
      <dgm:prSet presAssocID="{C2F87841-FD92-4CFB-8C6D-F5D0EE02FCB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7FDDB39A-6956-4530-A88E-D7031D4E2978}" type="pres">
      <dgm:prSet presAssocID="{C2F87841-FD92-4CFB-8C6D-F5D0EE02FCBB}" presName="rootComposite" presStyleCnt="0"/>
      <dgm:spPr/>
      <dgm:t>
        <a:bodyPr/>
        <a:lstStyle/>
        <a:p>
          <a:endParaRPr lang="en-CA"/>
        </a:p>
      </dgm:t>
    </dgm:pt>
    <dgm:pt modelId="{81A18B22-5F0E-4D73-A273-36C15C12762B}" type="pres">
      <dgm:prSet presAssocID="{C2F87841-FD92-4CFB-8C6D-F5D0EE02FCBB}" presName="rootText" presStyleLbl="node4" presStyleIdx="12" presStyleCnt="18" custScaleY="212818" custLinFactY="-49804" custLinFactNeighborX="-8987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73A8BC5-E3C3-4A03-AF54-613F5A8F9315}" type="pres">
      <dgm:prSet presAssocID="{C2F87841-FD92-4CFB-8C6D-F5D0EE02FCBB}" presName="rootConnector" presStyleLbl="node4" presStyleIdx="12" presStyleCnt="18"/>
      <dgm:spPr/>
      <dgm:t>
        <a:bodyPr/>
        <a:lstStyle/>
        <a:p>
          <a:endParaRPr lang="en-CA"/>
        </a:p>
      </dgm:t>
    </dgm:pt>
    <dgm:pt modelId="{2483F795-9B01-406E-887D-2ACB588B046D}" type="pres">
      <dgm:prSet presAssocID="{C2F87841-FD92-4CFB-8C6D-F5D0EE02FCBB}" presName="hierChild4" presStyleCnt="0"/>
      <dgm:spPr/>
      <dgm:t>
        <a:bodyPr/>
        <a:lstStyle/>
        <a:p>
          <a:endParaRPr lang="en-CA"/>
        </a:p>
      </dgm:t>
    </dgm:pt>
    <dgm:pt modelId="{23F015B2-0DD9-49DF-BBC1-B83E46D0E515}" type="pres">
      <dgm:prSet presAssocID="{C2F87841-FD92-4CFB-8C6D-F5D0EE02FCBB}" presName="hierChild5" presStyleCnt="0"/>
      <dgm:spPr/>
      <dgm:t>
        <a:bodyPr/>
        <a:lstStyle/>
        <a:p>
          <a:endParaRPr lang="en-CA"/>
        </a:p>
      </dgm:t>
    </dgm:pt>
    <dgm:pt modelId="{64EEDE5A-843E-4671-B29E-66E42F4C5FBF}" type="pres">
      <dgm:prSet presAssocID="{BF1E9F55-8E7D-4823-B55D-8C7F1307D852}" presName="hierChild5" presStyleCnt="0"/>
      <dgm:spPr/>
      <dgm:t>
        <a:bodyPr/>
        <a:lstStyle/>
        <a:p>
          <a:endParaRPr lang="en-CA"/>
        </a:p>
      </dgm:t>
    </dgm:pt>
    <dgm:pt modelId="{8406A9CD-3386-44CE-AEDF-8D1347AC5BF5}" type="pres">
      <dgm:prSet presAssocID="{2A8F21BC-96C1-436D-85C3-3DCFA9138706}" presName="Name37" presStyleLbl="parChTrans1D3" presStyleIdx="3" presStyleCnt="10"/>
      <dgm:spPr/>
      <dgm:t>
        <a:bodyPr/>
        <a:lstStyle/>
        <a:p>
          <a:endParaRPr lang="en-CA"/>
        </a:p>
      </dgm:t>
    </dgm:pt>
    <dgm:pt modelId="{BFB0C01C-10C2-4C90-A237-479BE56A5449}" type="pres">
      <dgm:prSet presAssocID="{58F0B845-C795-49FA-B5FC-D95B3ABBA28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73CE1F80-0679-4524-9034-5D80AE470AD7}" type="pres">
      <dgm:prSet presAssocID="{58F0B845-C795-49FA-B5FC-D95B3ABBA281}" presName="rootComposite" presStyleCnt="0"/>
      <dgm:spPr/>
      <dgm:t>
        <a:bodyPr/>
        <a:lstStyle/>
        <a:p>
          <a:endParaRPr lang="en-CA"/>
        </a:p>
      </dgm:t>
    </dgm:pt>
    <dgm:pt modelId="{37973ED0-27EE-4780-8305-A71111518FF1}" type="pres">
      <dgm:prSet presAssocID="{58F0B845-C795-49FA-B5FC-D95B3ABBA281}" presName="rootText" presStyleLbl="node3" presStyleIdx="3" presStyleCnt="9" custLinFactY="-100000" custLinFactNeighborX="672" custLinFactNeighborY="-10341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79CBC91-E263-4667-A43E-13F8EA1FB2E1}" type="pres">
      <dgm:prSet presAssocID="{58F0B845-C795-49FA-B5FC-D95B3ABBA281}" presName="rootConnector" presStyleLbl="node3" presStyleIdx="3" presStyleCnt="9"/>
      <dgm:spPr/>
      <dgm:t>
        <a:bodyPr/>
        <a:lstStyle/>
        <a:p>
          <a:endParaRPr lang="en-CA"/>
        </a:p>
      </dgm:t>
    </dgm:pt>
    <dgm:pt modelId="{8FDB1A3D-0E7D-403E-B571-34D11254DC60}" type="pres">
      <dgm:prSet presAssocID="{58F0B845-C795-49FA-B5FC-D95B3ABBA281}" presName="hierChild4" presStyleCnt="0"/>
      <dgm:spPr/>
      <dgm:t>
        <a:bodyPr/>
        <a:lstStyle/>
        <a:p>
          <a:endParaRPr lang="en-CA"/>
        </a:p>
      </dgm:t>
    </dgm:pt>
    <dgm:pt modelId="{48E0F39A-E24B-4D80-B3CD-42EBC781129F}" type="pres">
      <dgm:prSet presAssocID="{7A4F8C83-1354-484D-9528-40ADE67F5A05}" presName="Name37" presStyleLbl="parChTrans1D4" presStyleIdx="13" presStyleCnt="18"/>
      <dgm:spPr/>
      <dgm:t>
        <a:bodyPr/>
        <a:lstStyle/>
        <a:p>
          <a:endParaRPr lang="en-CA"/>
        </a:p>
      </dgm:t>
    </dgm:pt>
    <dgm:pt modelId="{405180B2-B2F0-4234-A412-96E39B26C981}" type="pres">
      <dgm:prSet presAssocID="{B5005388-31B7-48CC-9E7D-E3972180495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0D3325D4-A44A-4CA7-B5CB-20495BC18B18}" type="pres">
      <dgm:prSet presAssocID="{B5005388-31B7-48CC-9E7D-E3972180495C}" presName="rootComposite" presStyleCnt="0"/>
      <dgm:spPr/>
      <dgm:t>
        <a:bodyPr/>
        <a:lstStyle/>
        <a:p>
          <a:endParaRPr lang="en-CA"/>
        </a:p>
      </dgm:t>
    </dgm:pt>
    <dgm:pt modelId="{2534B0EA-9FAA-4EC0-8511-5130A5074EC1}" type="pres">
      <dgm:prSet presAssocID="{B5005388-31B7-48CC-9E7D-E3972180495C}" presName="rootText" presStyleLbl="node4" presStyleIdx="13" presStyleCnt="18" custScaleY="159917" custLinFactY="-49804" custLinFactNeighborX="-8987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F0BD73F-B97B-43F2-9606-D846853C9EBE}" type="pres">
      <dgm:prSet presAssocID="{B5005388-31B7-48CC-9E7D-E3972180495C}" presName="rootConnector" presStyleLbl="node4" presStyleIdx="13" presStyleCnt="18"/>
      <dgm:spPr/>
      <dgm:t>
        <a:bodyPr/>
        <a:lstStyle/>
        <a:p>
          <a:endParaRPr lang="en-CA"/>
        </a:p>
      </dgm:t>
    </dgm:pt>
    <dgm:pt modelId="{2047F526-0503-4AD9-8682-B8BE5FF9D6FA}" type="pres">
      <dgm:prSet presAssocID="{B5005388-31B7-48CC-9E7D-E3972180495C}" presName="hierChild4" presStyleCnt="0"/>
      <dgm:spPr/>
      <dgm:t>
        <a:bodyPr/>
        <a:lstStyle/>
        <a:p>
          <a:endParaRPr lang="en-CA"/>
        </a:p>
      </dgm:t>
    </dgm:pt>
    <dgm:pt modelId="{1D20E682-40A8-4FAC-B9B0-586EFC629A09}" type="pres">
      <dgm:prSet presAssocID="{B5005388-31B7-48CC-9E7D-E3972180495C}" presName="hierChild5" presStyleCnt="0"/>
      <dgm:spPr/>
      <dgm:t>
        <a:bodyPr/>
        <a:lstStyle/>
        <a:p>
          <a:endParaRPr lang="en-CA"/>
        </a:p>
      </dgm:t>
    </dgm:pt>
    <dgm:pt modelId="{98DD4692-AD09-44DE-B33C-6DBA30037FC6}" type="pres">
      <dgm:prSet presAssocID="{58F0B845-C795-49FA-B5FC-D95B3ABBA281}" presName="hierChild5" presStyleCnt="0"/>
      <dgm:spPr/>
      <dgm:t>
        <a:bodyPr/>
        <a:lstStyle/>
        <a:p>
          <a:endParaRPr lang="en-CA"/>
        </a:p>
      </dgm:t>
    </dgm:pt>
    <dgm:pt modelId="{A458F262-2D15-45DC-83D2-A3654C497807}" type="pres">
      <dgm:prSet presAssocID="{8D9FFE0B-A215-4BBC-9BF7-6DF7FBA17F71}" presName="Name37" presStyleLbl="parChTrans1D3" presStyleIdx="4" presStyleCnt="10"/>
      <dgm:spPr/>
      <dgm:t>
        <a:bodyPr/>
        <a:lstStyle/>
        <a:p>
          <a:endParaRPr lang="en-CA"/>
        </a:p>
      </dgm:t>
    </dgm:pt>
    <dgm:pt modelId="{11A8C880-0D23-48D2-B178-3598D7FDAED1}" type="pres">
      <dgm:prSet presAssocID="{81EED025-8338-4864-9642-54B700305A3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FA3D9A44-595B-47A7-AD61-D5EC8867E5C9}" type="pres">
      <dgm:prSet presAssocID="{81EED025-8338-4864-9642-54B700305A36}" presName="rootComposite" presStyleCnt="0"/>
      <dgm:spPr/>
      <dgm:t>
        <a:bodyPr/>
        <a:lstStyle/>
        <a:p>
          <a:endParaRPr lang="en-CA"/>
        </a:p>
      </dgm:t>
    </dgm:pt>
    <dgm:pt modelId="{4F6A44EF-32D4-4C82-A423-CCBFEAD49989}" type="pres">
      <dgm:prSet presAssocID="{81EED025-8338-4864-9642-54B700305A36}" presName="rootText" presStyleLbl="node3" presStyleIdx="4" presStyleCnt="9" custScaleX="143696" custScaleY="107968" custLinFactY="-100000" custLinFactNeighborX="2824" custLinFactNeighborY="-10341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3D933F8-2677-4C7E-80A8-B920EEEF0B25}" type="pres">
      <dgm:prSet presAssocID="{81EED025-8338-4864-9642-54B700305A36}" presName="rootConnector" presStyleLbl="node3" presStyleIdx="4" presStyleCnt="9"/>
      <dgm:spPr/>
      <dgm:t>
        <a:bodyPr/>
        <a:lstStyle/>
        <a:p>
          <a:endParaRPr lang="en-CA"/>
        </a:p>
      </dgm:t>
    </dgm:pt>
    <dgm:pt modelId="{44548705-82A0-47D3-A1B1-4CC8C611826E}" type="pres">
      <dgm:prSet presAssocID="{81EED025-8338-4864-9642-54B700305A36}" presName="hierChild4" presStyleCnt="0"/>
      <dgm:spPr/>
      <dgm:t>
        <a:bodyPr/>
        <a:lstStyle/>
        <a:p>
          <a:endParaRPr lang="en-CA"/>
        </a:p>
      </dgm:t>
    </dgm:pt>
    <dgm:pt modelId="{B96B256B-40FD-49CF-81C6-8C49B39AF8C7}" type="pres">
      <dgm:prSet presAssocID="{4F14C04B-E8AF-4124-B7D2-89A3268853ED}" presName="Name37" presStyleLbl="parChTrans1D4" presStyleIdx="14" presStyleCnt="18"/>
      <dgm:spPr/>
      <dgm:t>
        <a:bodyPr/>
        <a:lstStyle/>
        <a:p>
          <a:endParaRPr lang="en-CA"/>
        </a:p>
      </dgm:t>
    </dgm:pt>
    <dgm:pt modelId="{44877BA3-274A-4DBE-AB70-5CAB1D8E67C3}" type="pres">
      <dgm:prSet presAssocID="{89EEEDF5-6DCA-471D-BB9C-9DF0BDFC10F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6D9DDE33-AD60-4C1E-B3E8-6F3205E30B08}" type="pres">
      <dgm:prSet presAssocID="{89EEEDF5-6DCA-471D-BB9C-9DF0BDFC10F1}" presName="rootComposite" presStyleCnt="0"/>
      <dgm:spPr/>
      <dgm:t>
        <a:bodyPr/>
        <a:lstStyle/>
        <a:p>
          <a:endParaRPr lang="en-CA"/>
        </a:p>
      </dgm:t>
    </dgm:pt>
    <dgm:pt modelId="{414FEE11-6253-4508-8999-E98BDCB3DD2A}" type="pres">
      <dgm:prSet presAssocID="{89EEEDF5-6DCA-471D-BB9C-9DF0BDFC10F1}" presName="rootText" presStyleLbl="node4" presStyleIdx="14" presStyleCnt="18" custScaleY="219833" custLinFactY="-49804" custLinFactNeighborX="-8987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674ED78E-4903-4B6A-8F87-9C0E6E11F033}" type="pres">
      <dgm:prSet presAssocID="{89EEEDF5-6DCA-471D-BB9C-9DF0BDFC10F1}" presName="rootConnector" presStyleLbl="node4" presStyleIdx="14" presStyleCnt="18"/>
      <dgm:spPr/>
      <dgm:t>
        <a:bodyPr/>
        <a:lstStyle/>
        <a:p>
          <a:endParaRPr lang="en-CA"/>
        </a:p>
      </dgm:t>
    </dgm:pt>
    <dgm:pt modelId="{9F718927-5537-436C-9C0F-78FD578DF7E2}" type="pres">
      <dgm:prSet presAssocID="{89EEEDF5-6DCA-471D-BB9C-9DF0BDFC10F1}" presName="hierChild4" presStyleCnt="0"/>
      <dgm:spPr/>
      <dgm:t>
        <a:bodyPr/>
        <a:lstStyle/>
        <a:p>
          <a:endParaRPr lang="en-CA"/>
        </a:p>
      </dgm:t>
    </dgm:pt>
    <dgm:pt modelId="{79D2E3F9-AAAD-499D-A01A-E03B59DBF5C7}" type="pres">
      <dgm:prSet presAssocID="{89EEEDF5-6DCA-471D-BB9C-9DF0BDFC10F1}" presName="hierChild5" presStyleCnt="0"/>
      <dgm:spPr/>
      <dgm:t>
        <a:bodyPr/>
        <a:lstStyle/>
        <a:p>
          <a:endParaRPr lang="en-CA"/>
        </a:p>
      </dgm:t>
    </dgm:pt>
    <dgm:pt modelId="{5CE60EFA-D536-4D7C-A3BE-8E957C244D38}" type="pres">
      <dgm:prSet presAssocID="{81EED025-8338-4864-9642-54B700305A36}" presName="hierChild5" presStyleCnt="0"/>
      <dgm:spPr/>
      <dgm:t>
        <a:bodyPr/>
        <a:lstStyle/>
        <a:p>
          <a:endParaRPr lang="en-CA"/>
        </a:p>
      </dgm:t>
    </dgm:pt>
    <dgm:pt modelId="{2136A6F2-37E2-4695-8595-12F7724A4B3F}" type="pres">
      <dgm:prSet presAssocID="{FBDF6E32-4104-4E07-93BB-248C6BE69266}" presName="Name37" presStyleLbl="parChTrans1D3" presStyleIdx="5" presStyleCnt="10"/>
      <dgm:spPr/>
      <dgm:t>
        <a:bodyPr/>
        <a:lstStyle/>
        <a:p>
          <a:endParaRPr lang="en-CA"/>
        </a:p>
      </dgm:t>
    </dgm:pt>
    <dgm:pt modelId="{E58FEC18-BD4C-4DCE-9F25-DF63CF959126}" type="pres">
      <dgm:prSet presAssocID="{32FA9345-1F78-4FF8-92B9-AFF3BD301F5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D47A3EB9-FE34-40D0-A4C9-FB24C00EB845}" type="pres">
      <dgm:prSet presAssocID="{32FA9345-1F78-4FF8-92B9-AFF3BD301F5A}" presName="rootComposite" presStyleCnt="0"/>
      <dgm:spPr/>
      <dgm:t>
        <a:bodyPr/>
        <a:lstStyle/>
        <a:p>
          <a:endParaRPr lang="en-CA"/>
        </a:p>
      </dgm:t>
    </dgm:pt>
    <dgm:pt modelId="{189BB9D6-57D9-46BE-8596-299767932EAC}" type="pres">
      <dgm:prSet presAssocID="{32FA9345-1F78-4FF8-92B9-AFF3BD301F5A}" presName="rootText" presStyleLbl="node3" presStyleIdx="5" presStyleCnt="9" custScaleX="152838" custScaleY="190559" custLinFactY="-100000" custLinFactNeighborX="-8708" custLinFactNeighborY="-10341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ABDF6CE3-4683-440A-A77D-D02E22EDD2F3}" type="pres">
      <dgm:prSet presAssocID="{32FA9345-1F78-4FF8-92B9-AFF3BD301F5A}" presName="rootConnector" presStyleLbl="node3" presStyleIdx="5" presStyleCnt="9"/>
      <dgm:spPr/>
      <dgm:t>
        <a:bodyPr/>
        <a:lstStyle/>
        <a:p>
          <a:endParaRPr lang="en-CA"/>
        </a:p>
      </dgm:t>
    </dgm:pt>
    <dgm:pt modelId="{99E9AF65-1B48-471C-B660-B3033281C8CE}" type="pres">
      <dgm:prSet presAssocID="{32FA9345-1F78-4FF8-92B9-AFF3BD301F5A}" presName="hierChild4" presStyleCnt="0"/>
      <dgm:spPr/>
      <dgm:t>
        <a:bodyPr/>
        <a:lstStyle/>
        <a:p>
          <a:endParaRPr lang="en-CA"/>
        </a:p>
      </dgm:t>
    </dgm:pt>
    <dgm:pt modelId="{79244ABF-3DED-425A-ADFA-1E7E71D4DCB0}" type="pres">
      <dgm:prSet presAssocID="{6012615C-B01B-45CF-AC69-28C1889F132E}" presName="Name37" presStyleLbl="parChTrans1D4" presStyleIdx="15" presStyleCnt="18"/>
      <dgm:spPr/>
      <dgm:t>
        <a:bodyPr/>
        <a:lstStyle/>
        <a:p>
          <a:endParaRPr lang="en-CA"/>
        </a:p>
      </dgm:t>
    </dgm:pt>
    <dgm:pt modelId="{40D76583-7B4A-4415-8D14-DBA67E5FAAD9}" type="pres">
      <dgm:prSet presAssocID="{D8EA4662-F558-4870-ABBA-3B40E98573B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C7D53421-0FFA-4D08-B3B2-FE45DE32F083}" type="pres">
      <dgm:prSet presAssocID="{D8EA4662-F558-4870-ABBA-3B40E98573BD}" presName="rootComposite" presStyleCnt="0"/>
      <dgm:spPr/>
      <dgm:t>
        <a:bodyPr/>
        <a:lstStyle/>
        <a:p>
          <a:endParaRPr lang="en-CA"/>
        </a:p>
      </dgm:t>
    </dgm:pt>
    <dgm:pt modelId="{AD860DDC-6295-47D7-BF20-A35AB830F368}" type="pres">
      <dgm:prSet presAssocID="{D8EA4662-F558-4870-ABBA-3B40E98573BD}" presName="rootText" presStyleLbl="node4" presStyleIdx="15" presStyleCnt="18" custScaleY="451033" custLinFactY="-49804" custLinFactNeighborX="-8987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DDB89F27-E9EF-46FE-9683-CB84E160E813}" type="pres">
      <dgm:prSet presAssocID="{D8EA4662-F558-4870-ABBA-3B40E98573BD}" presName="rootConnector" presStyleLbl="node4" presStyleIdx="15" presStyleCnt="18"/>
      <dgm:spPr/>
      <dgm:t>
        <a:bodyPr/>
        <a:lstStyle/>
        <a:p>
          <a:endParaRPr lang="en-CA"/>
        </a:p>
      </dgm:t>
    </dgm:pt>
    <dgm:pt modelId="{EC345CC3-07C6-49BA-B18F-8D6F916C30E5}" type="pres">
      <dgm:prSet presAssocID="{D8EA4662-F558-4870-ABBA-3B40E98573BD}" presName="hierChild4" presStyleCnt="0"/>
      <dgm:spPr/>
      <dgm:t>
        <a:bodyPr/>
        <a:lstStyle/>
        <a:p>
          <a:endParaRPr lang="en-CA"/>
        </a:p>
      </dgm:t>
    </dgm:pt>
    <dgm:pt modelId="{8DFB3669-B7FA-4A5C-82CE-FD76BEA31CDC}" type="pres">
      <dgm:prSet presAssocID="{D8EA4662-F558-4870-ABBA-3B40E98573BD}" presName="hierChild5" presStyleCnt="0"/>
      <dgm:spPr/>
      <dgm:t>
        <a:bodyPr/>
        <a:lstStyle/>
        <a:p>
          <a:endParaRPr lang="en-CA"/>
        </a:p>
      </dgm:t>
    </dgm:pt>
    <dgm:pt modelId="{3B89AD35-B2B4-4532-8669-E742D76C81AB}" type="pres">
      <dgm:prSet presAssocID="{32FA9345-1F78-4FF8-92B9-AFF3BD301F5A}" presName="hierChild5" presStyleCnt="0"/>
      <dgm:spPr/>
      <dgm:t>
        <a:bodyPr/>
        <a:lstStyle/>
        <a:p>
          <a:endParaRPr lang="en-CA"/>
        </a:p>
      </dgm:t>
    </dgm:pt>
    <dgm:pt modelId="{D750A01A-CF4B-491A-BB85-C43B00E5ECBE}" type="pres">
      <dgm:prSet presAssocID="{4A83D30F-0A48-4215-AF62-F5025D1B4DAA}" presName="Name37" presStyleLbl="parChTrans1D3" presStyleIdx="6" presStyleCnt="10"/>
      <dgm:spPr/>
      <dgm:t>
        <a:bodyPr/>
        <a:lstStyle/>
        <a:p>
          <a:endParaRPr lang="en-CA"/>
        </a:p>
      </dgm:t>
    </dgm:pt>
    <dgm:pt modelId="{CA9D9FBE-DFB8-4385-BE85-5257D000B2A3}" type="pres">
      <dgm:prSet presAssocID="{BC7E54E8-9D86-4BE1-83A6-B2046EC5E79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97BFCB7F-90AB-41A5-9FCF-D20F196EBA88}" type="pres">
      <dgm:prSet presAssocID="{BC7E54E8-9D86-4BE1-83A6-B2046EC5E799}" presName="rootComposite" presStyleCnt="0"/>
      <dgm:spPr/>
      <dgm:t>
        <a:bodyPr/>
        <a:lstStyle/>
        <a:p>
          <a:endParaRPr lang="en-CA"/>
        </a:p>
      </dgm:t>
    </dgm:pt>
    <dgm:pt modelId="{54F125E4-74AD-4844-B004-2B5A601D48BF}" type="pres">
      <dgm:prSet presAssocID="{BC7E54E8-9D86-4BE1-83A6-B2046EC5E799}" presName="rootText" presStyleLbl="node3" presStyleIdx="6" presStyleCnt="9" custLinFactY="-100000" custLinFactNeighborX="-6556" custLinFactNeighborY="-10341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AA3CBED-3404-486A-85C3-6D9FBEFD13F1}" type="pres">
      <dgm:prSet presAssocID="{BC7E54E8-9D86-4BE1-83A6-B2046EC5E799}" presName="rootConnector" presStyleLbl="node3" presStyleIdx="6" presStyleCnt="9"/>
      <dgm:spPr/>
      <dgm:t>
        <a:bodyPr/>
        <a:lstStyle/>
        <a:p>
          <a:endParaRPr lang="en-CA"/>
        </a:p>
      </dgm:t>
    </dgm:pt>
    <dgm:pt modelId="{6463D909-B5FB-4539-A5DC-B9B899141C3D}" type="pres">
      <dgm:prSet presAssocID="{BC7E54E8-9D86-4BE1-83A6-B2046EC5E799}" presName="hierChild4" presStyleCnt="0"/>
      <dgm:spPr/>
      <dgm:t>
        <a:bodyPr/>
        <a:lstStyle/>
        <a:p>
          <a:endParaRPr lang="en-CA"/>
        </a:p>
      </dgm:t>
    </dgm:pt>
    <dgm:pt modelId="{98CC7A2D-BFAD-46DB-A98F-D4C0A42D3A19}" type="pres">
      <dgm:prSet presAssocID="{D06FE130-9412-4A8E-B3F7-025E110E6145}" presName="Name37" presStyleLbl="parChTrans1D4" presStyleIdx="16" presStyleCnt="18"/>
      <dgm:spPr/>
      <dgm:t>
        <a:bodyPr/>
        <a:lstStyle/>
        <a:p>
          <a:endParaRPr lang="en-CA"/>
        </a:p>
      </dgm:t>
    </dgm:pt>
    <dgm:pt modelId="{C6FB9FFB-B0AE-4A19-9D45-6500050FDC71}" type="pres">
      <dgm:prSet presAssocID="{3A97D72A-3409-493A-A058-3D8049FC8E1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95B4B8F3-411F-4C44-A181-B5B82F32F913}" type="pres">
      <dgm:prSet presAssocID="{3A97D72A-3409-493A-A058-3D8049FC8E17}" presName="rootComposite" presStyleCnt="0"/>
      <dgm:spPr/>
      <dgm:t>
        <a:bodyPr/>
        <a:lstStyle/>
        <a:p>
          <a:endParaRPr lang="en-CA"/>
        </a:p>
      </dgm:t>
    </dgm:pt>
    <dgm:pt modelId="{AEBFC889-4221-4300-8304-17C6313C4B11}" type="pres">
      <dgm:prSet presAssocID="{3A97D72A-3409-493A-A058-3D8049FC8E17}" presName="rootText" presStyleLbl="node4" presStyleIdx="16" presStyleCnt="18" custScaleY="278732" custLinFactY="-49804" custLinFactNeighborX="-8987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17ED02C8-D5C7-4BB6-B3D5-E237114382C2}" type="pres">
      <dgm:prSet presAssocID="{3A97D72A-3409-493A-A058-3D8049FC8E17}" presName="rootConnector" presStyleLbl="node4" presStyleIdx="16" presStyleCnt="18"/>
      <dgm:spPr/>
      <dgm:t>
        <a:bodyPr/>
        <a:lstStyle/>
        <a:p>
          <a:endParaRPr lang="en-CA"/>
        </a:p>
      </dgm:t>
    </dgm:pt>
    <dgm:pt modelId="{08E4C258-4610-4E30-8597-212D45526E85}" type="pres">
      <dgm:prSet presAssocID="{3A97D72A-3409-493A-A058-3D8049FC8E17}" presName="hierChild4" presStyleCnt="0"/>
      <dgm:spPr/>
      <dgm:t>
        <a:bodyPr/>
        <a:lstStyle/>
        <a:p>
          <a:endParaRPr lang="en-CA"/>
        </a:p>
      </dgm:t>
    </dgm:pt>
    <dgm:pt modelId="{3105C35F-B013-4857-8FCF-352F0DECBC6B}" type="pres">
      <dgm:prSet presAssocID="{3A97D72A-3409-493A-A058-3D8049FC8E17}" presName="hierChild5" presStyleCnt="0"/>
      <dgm:spPr/>
      <dgm:t>
        <a:bodyPr/>
        <a:lstStyle/>
        <a:p>
          <a:endParaRPr lang="en-CA"/>
        </a:p>
      </dgm:t>
    </dgm:pt>
    <dgm:pt modelId="{9B1C462A-D4F5-4AA1-AF8F-65211D375CA8}" type="pres">
      <dgm:prSet presAssocID="{BC7E54E8-9D86-4BE1-83A6-B2046EC5E799}" presName="hierChild5" presStyleCnt="0"/>
      <dgm:spPr/>
      <dgm:t>
        <a:bodyPr/>
        <a:lstStyle/>
        <a:p>
          <a:endParaRPr lang="en-CA"/>
        </a:p>
      </dgm:t>
    </dgm:pt>
    <dgm:pt modelId="{F215A614-F69E-4616-9E8B-EA2366893ED9}" type="pres">
      <dgm:prSet presAssocID="{42195CCE-8EE7-4B5A-B8FE-A24EF815AC22}" presName="Name37" presStyleLbl="parChTrans1D3" presStyleIdx="7" presStyleCnt="10"/>
      <dgm:spPr/>
      <dgm:t>
        <a:bodyPr/>
        <a:lstStyle/>
        <a:p>
          <a:endParaRPr lang="en-CA"/>
        </a:p>
      </dgm:t>
    </dgm:pt>
    <dgm:pt modelId="{29050C69-629E-46F1-B4FC-0FB0E9F51FB2}" type="pres">
      <dgm:prSet presAssocID="{7C8F6FEE-6720-4CE0-A42A-05B28F7793C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6C780D1E-C9E2-4D95-9C8C-5DC83DDE3853}" type="pres">
      <dgm:prSet presAssocID="{7C8F6FEE-6720-4CE0-A42A-05B28F7793C1}" presName="rootComposite" presStyleCnt="0"/>
      <dgm:spPr/>
      <dgm:t>
        <a:bodyPr/>
        <a:lstStyle/>
        <a:p>
          <a:endParaRPr lang="en-CA"/>
        </a:p>
      </dgm:t>
    </dgm:pt>
    <dgm:pt modelId="{AF11C420-32B9-45B5-84E1-297B69F39D59}" type="pres">
      <dgm:prSet presAssocID="{7C8F6FEE-6720-4CE0-A42A-05B28F7793C1}" presName="rootText" presStyleLbl="node3" presStyleIdx="7" presStyleCnt="9" custLinFactY="-100000" custLinFactNeighborX="-18088" custLinFactNeighborY="-103412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F186D57D-AB73-42BA-9EB3-EB37CEDF9694}" type="pres">
      <dgm:prSet presAssocID="{7C8F6FEE-6720-4CE0-A42A-05B28F7793C1}" presName="rootConnector" presStyleLbl="node3" presStyleIdx="7" presStyleCnt="9"/>
      <dgm:spPr/>
      <dgm:t>
        <a:bodyPr/>
        <a:lstStyle/>
        <a:p>
          <a:endParaRPr lang="en-CA"/>
        </a:p>
      </dgm:t>
    </dgm:pt>
    <dgm:pt modelId="{02D14A26-C5AF-4A20-8E63-92DCDAFAD23E}" type="pres">
      <dgm:prSet presAssocID="{7C8F6FEE-6720-4CE0-A42A-05B28F7793C1}" presName="hierChild4" presStyleCnt="0"/>
      <dgm:spPr/>
      <dgm:t>
        <a:bodyPr/>
        <a:lstStyle/>
        <a:p>
          <a:endParaRPr lang="en-CA"/>
        </a:p>
      </dgm:t>
    </dgm:pt>
    <dgm:pt modelId="{FD5D053F-6AAF-49F7-8571-AC6FFD42449B}" type="pres">
      <dgm:prSet presAssocID="{27DD6CF6-2EC1-4BAC-860B-BCC22BDEA0D1}" presName="Name37" presStyleLbl="parChTrans1D4" presStyleIdx="17" presStyleCnt="18"/>
      <dgm:spPr/>
      <dgm:t>
        <a:bodyPr/>
        <a:lstStyle/>
        <a:p>
          <a:endParaRPr lang="en-CA"/>
        </a:p>
      </dgm:t>
    </dgm:pt>
    <dgm:pt modelId="{1DD1CA31-FF5E-4EB5-B98E-DE739C71F31B}" type="pres">
      <dgm:prSet presAssocID="{4DCB704F-5478-4592-82C2-5DE169075D3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F73F4BEA-A7EB-46FF-BE32-3A57BE9E5C6C}" type="pres">
      <dgm:prSet presAssocID="{4DCB704F-5478-4592-82C2-5DE169075D35}" presName="rootComposite" presStyleCnt="0"/>
      <dgm:spPr/>
      <dgm:t>
        <a:bodyPr/>
        <a:lstStyle/>
        <a:p>
          <a:endParaRPr lang="en-CA"/>
        </a:p>
      </dgm:t>
    </dgm:pt>
    <dgm:pt modelId="{A39587DC-8FEC-462E-9645-9C9479AF9457}" type="pres">
      <dgm:prSet presAssocID="{4DCB704F-5478-4592-82C2-5DE169075D35}" presName="rootText" presStyleLbl="node4" presStyleIdx="17" presStyleCnt="18" custScaleY="278732" custLinFactY="-49804" custLinFactNeighborX="-8987" custLinFactNeighborY="-1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C49DF020-3012-4EFC-910F-3B858287886E}" type="pres">
      <dgm:prSet presAssocID="{4DCB704F-5478-4592-82C2-5DE169075D35}" presName="rootConnector" presStyleLbl="node4" presStyleIdx="17" presStyleCnt="18"/>
      <dgm:spPr/>
      <dgm:t>
        <a:bodyPr/>
        <a:lstStyle/>
        <a:p>
          <a:endParaRPr lang="en-CA"/>
        </a:p>
      </dgm:t>
    </dgm:pt>
    <dgm:pt modelId="{0608998E-039D-4135-92A9-6A8D9B990E47}" type="pres">
      <dgm:prSet presAssocID="{4DCB704F-5478-4592-82C2-5DE169075D35}" presName="hierChild4" presStyleCnt="0"/>
      <dgm:spPr/>
      <dgm:t>
        <a:bodyPr/>
        <a:lstStyle/>
        <a:p>
          <a:endParaRPr lang="en-CA"/>
        </a:p>
      </dgm:t>
    </dgm:pt>
    <dgm:pt modelId="{2935FE77-F464-4CC4-8D78-1A2B810BC8C8}" type="pres">
      <dgm:prSet presAssocID="{4DCB704F-5478-4592-82C2-5DE169075D35}" presName="hierChild5" presStyleCnt="0"/>
      <dgm:spPr/>
      <dgm:t>
        <a:bodyPr/>
        <a:lstStyle/>
        <a:p>
          <a:endParaRPr lang="en-CA"/>
        </a:p>
      </dgm:t>
    </dgm:pt>
    <dgm:pt modelId="{B4D541D0-119D-40D7-9B37-0AC440B3FF2C}" type="pres">
      <dgm:prSet presAssocID="{7C8F6FEE-6720-4CE0-A42A-05B28F7793C1}" presName="hierChild5" presStyleCnt="0"/>
      <dgm:spPr/>
      <dgm:t>
        <a:bodyPr/>
        <a:lstStyle/>
        <a:p>
          <a:endParaRPr lang="en-CA"/>
        </a:p>
      </dgm:t>
    </dgm:pt>
    <dgm:pt modelId="{0A198C12-A7C9-4CC5-B15B-AA69167C7A80}" type="pres">
      <dgm:prSet presAssocID="{28FAF274-2DAF-428B-A925-CF00D2225566}" presName="hierChild5" presStyleCnt="0"/>
      <dgm:spPr/>
      <dgm:t>
        <a:bodyPr/>
        <a:lstStyle/>
        <a:p>
          <a:endParaRPr lang="en-CA"/>
        </a:p>
      </dgm:t>
    </dgm:pt>
    <dgm:pt modelId="{B51DB05F-EE27-4D28-98ED-6BFC209547C0}" type="pres">
      <dgm:prSet presAssocID="{A32B5F00-7BB6-443C-8C7F-E4C1DACD45B5}" presName="Name111" presStyleLbl="parChTrans1D3" presStyleIdx="8" presStyleCnt="10"/>
      <dgm:spPr/>
      <dgm:t>
        <a:bodyPr/>
        <a:lstStyle/>
        <a:p>
          <a:endParaRPr lang="en-CA"/>
        </a:p>
      </dgm:t>
    </dgm:pt>
    <dgm:pt modelId="{A86A2793-D0BD-4CC6-860D-0AA3F8C14CBF}" type="pres">
      <dgm:prSet presAssocID="{F576F360-F5AF-4613-9CC6-DED58DBAB14D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CA"/>
        </a:p>
      </dgm:t>
    </dgm:pt>
    <dgm:pt modelId="{5A08E8BA-886D-491C-ABC4-7F25BE589242}" type="pres">
      <dgm:prSet presAssocID="{F576F360-F5AF-4613-9CC6-DED58DBAB14D}" presName="rootComposite3" presStyleCnt="0"/>
      <dgm:spPr/>
      <dgm:t>
        <a:bodyPr/>
        <a:lstStyle/>
        <a:p>
          <a:endParaRPr lang="en-CA"/>
        </a:p>
      </dgm:t>
    </dgm:pt>
    <dgm:pt modelId="{7F41B948-A9C1-4D4B-A77E-9EA1F1ED93E6}" type="pres">
      <dgm:prSet presAssocID="{F576F360-F5AF-4613-9CC6-DED58DBAB14D}" presName="rootText3" presStyleLbl="asst2" presStyleIdx="0" presStyleCnt="1" custScaleX="248613" custScaleY="274352" custLinFactX="-300000" custLinFactY="-155992" custLinFactNeighborX="-350364" custLinFactNeighborY="-2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719262B1-4E13-474D-B0C2-334E6D41DE6A}" type="pres">
      <dgm:prSet presAssocID="{F576F360-F5AF-4613-9CC6-DED58DBAB14D}" presName="rootConnector3" presStyleLbl="asst2" presStyleIdx="0" presStyleCnt="1"/>
      <dgm:spPr/>
      <dgm:t>
        <a:bodyPr/>
        <a:lstStyle/>
        <a:p>
          <a:endParaRPr lang="en-CA"/>
        </a:p>
      </dgm:t>
    </dgm:pt>
    <dgm:pt modelId="{DAE5D867-A355-44C1-BF22-1D84B0A05385}" type="pres">
      <dgm:prSet presAssocID="{F576F360-F5AF-4613-9CC6-DED58DBAB14D}" presName="hierChild6" presStyleCnt="0"/>
      <dgm:spPr/>
      <dgm:t>
        <a:bodyPr/>
        <a:lstStyle/>
        <a:p>
          <a:endParaRPr lang="en-CA"/>
        </a:p>
      </dgm:t>
    </dgm:pt>
    <dgm:pt modelId="{40EBEDE5-D1DB-4F6D-8193-98D52822477F}" type="pres">
      <dgm:prSet presAssocID="{F576F360-F5AF-4613-9CC6-DED58DBAB14D}" presName="hierChild7" presStyleCnt="0"/>
      <dgm:spPr/>
      <dgm:t>
        <a:bodyPr/>
        <a:lstStyle/>
        <a:p>
          <a:endParaRPr lang="en-CA"/>
        </a:p>
      </dgm:t>
    </dgm:pt>
    <dgm:pt modelId="{F91CE876-1CEF-46D6-AEAD-9762AC9B5B29}" type="pres">
      <dgm:prSet presAssocID="{C31AFD4A-E223-4A25-89F7-B06D4415FB76}" presName="Name37" presStyleLbl="parChTrans1D2" presStyleIdx="1" presStyleCnt="2"/>
      <dgm:spPr/>
      <dgm:t>
        <a:bodyPr/>
        <a:lstStyle/>
        <a:p>
          <a:endParaRPr lang="en-CA"/>
        </a:p>
      </dgm:t>
    </dgm:pt>
    <dgm:pt modelId="{67242D04-E8D7-4DB9-8894-B8F91320BE64}" type="pres">
      <dgm:prSet presAssocID="{88DF64FD-C124-437E-8AF4-AB0ACDFB2F16}" presName="hierRoot2" presStyleCnt="0">
        <dgm:presLayoutVars>
          <dgm:hierBranch val="init"/>
        </dgm:presLayoutVars>
      </dgm:prSet>
      <dgm:spPr/>
    </dgm:pt>
    <dgm:pt modelId="{0FE89005-2F3C-4533-9DB9-1FB9869CCE16}" type="pres">
      <dgm:prSet presAssocID="{88DF64FD-C124-437E-8AF4-AB0ACDFB2F16}" presName="rootComposite" presStyleCnt="0"/>
      <dgm:spPr/>
    </dgm:pt>
    <dgm:pt modelId="{A085E724-B0C6-405A-9AC2-19678F0DF596}" type="pres">
      <dgm:prSet presAssocID="{88DF64FD-C124-437E-8AF4-AB0ACDFB2F16}" presName="rootText" presStyleLbl="node2" presStyleIdx="1" presStyleCnt="2" custScaleX="543844" custScaleY="198959" custLinFactY="-164410" custLinFactNeighborX="-33726" custLinFactNeighborY="-200000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804BC80F-2AD2-485A-B1F7-2CF89296DD56}" type="pres">
      <dgm:prSet presAssocID="{88DF64FD-C124-437E-8AF4-AB0ACDFB2F16}" presName="rootConnector" presStyleLbl="node2" presStyleIdx="1" presStyleCnt="2"/>
      <dgm:spPr/>
      <dgm:t>
        <a:bodyPr/>
        <a:lstStyle/>
        <a:p>
          <a:endParaRPr lang="en-CA"/>
        </a:p>
      </dgm:t>
    </dgm:pt>
    <dgm:pt modelId="{C6D48391-0862-41F4-81EB-8EDF18EDD890}" type="pres">
      <dgm:prSet presAssocID="{88DF64FD-C124-437E-8AF4-AB0ACDFB2F16}" presName="hierChild4" presStyleCnt="0"/>
      <dgm:spPr/>
    </dgm:pt>
    <dgm:pt modelId="{1FC9E3F4-9B24-45E5-94F8-4EE2B638E65F}" type="pres">
      <dgm:prSet presAssocID="{0D46479E-FE2A-4693-95B2-0711EA42A1CC}" presName="Name37" presStyleLbl="parChTrans1D3" presStyleIdx="9" presStyleCnt="10"/>
      <dgm:spPr/>
      <dgm:t>
        <a:bodyPr/>
        <a:lstStyle/>
        <a:p>
          <a:endParaRPr lang="en-CA"/>
        </a:p>
      </dgm:t>
    </dgm:pt>
    <dgm:pt modelId="{6B55ABFB-3ACE-4BEF-A017-9E7810B54831}" type="pres">
      <dgm:prSet presAssocID="{FD64F658-6EFB-4882-8AC3-B4D80F0D35D6}" presName="hierRoot2" presStyleCnt="0">
        <dgm:presLayoutVars>
          <dgm:hierBranch val="init"/>
        </dgm:presLayoutVars>
      </dgm:prSet>
      <dgm:spPr/>
    </dgm:pt>
    <dgm:pt modelId="{50DC66A7-CCC9-4AEE-BD1D-CF4325895C59}" type="pres">
      <dgm:prSet presAssocID="{FD64F658-6EFB-4882-8AC3-B4D80F0D35D6}" presName="rootComposite" presStyleCnt="0"/>
      <dgm:spPr/>
    </dgm:pt>
    <dgm:pt modelId="{5B6516AC-C4BB-47D9-8BEA-BFBE4D09E779}" type="pres">
      <dgm:prSet presAssocID="{FD64F658-6EFB-4882-8AC3-B4D80F0D35D6}" presName="rootText" presStyleLbl="node3" presStyleIdx="8" presStyleCnt="9" custScaleX="408653" custLinFactY="-100000" custLinFactNeighborX="-43189" custLinFactNeighborY="-132739">
        <dgm:presLayoutVars>
          <dgm:chPref val="3"/>
        </dgm:presLayoutVars>
      </dgm:prSet>
      <dgm:spPr/>
      <dgm:t>
        <a:bodyPr/>
        <a:lstStyle/>
        <a:p>
          <a:endParaRPr lang="en-CA"/>
        </a:p>
      </dgm:t>
    </dgm:pt>
    <dgm:pt modelId="{BD448536-A771-48CB-A22C-E4C1443CF7C8}" type="pres">
      <dgm:prSet presAssocID="{FD64F658-6EFB-4882-8AC3-B4D80F0D35D6}" presName="rootConnector" presStyleLbl="node3" presStyleIdx="8" presStyleCnt="9"/>
      <dgm:spPr/>
      <dgm:t>
        <a:bodyPr/>
        <a:lstStyle/>
        <a:p>
          <a:endParaRPr lang="en-CA"/>
        </a:p>
      </dgm:t>
    </dgm:pt>
    <dgm:pt modelId="{D9D64145-ACE3-4BF2-9648-C45805816377}" type="pres">
      <dgm:prSet presAssocID="{FD64F658-6EFB-4882-8AC3-B4D80F0D35D6}" presName="hierChild4" presStyleCnt="0"/>
      <dgm:spPr/>
    </dgm:pt>
    <dgm:pt modelId="{59A6DA32-F12E-4994-86A6-B479F2F798E9}" type="pres">
      <dgm:prSet presAssocID="{FD64F658-6EFB-4882-8AC3-B4D80F0D35D6}" presName="hierChild5" presStyleCnt="0"/>
      <dgm:spPr/>
    </dgm:pt>
    <dgm:pt modelId="{F405EA75-D67E-4818-8ED5-0E3C80CC8830}" type="pres">
      <dgm:prSet presAssocID="{88DF64FD-C124-437E-8AF4-AB0ACDFB2F16}" presName="hierChild5" presStyleCnt="0"/>
      <dgm:spPr/>
    </dgm:pt>
    <dgm:pt modelId="{A5CAEC77-CD11-4B0A-B97F-0094AA82F52A}" type="pres">
      <dgm:prSet presAssocID="{79F0D44F-1887-4FE7-BE76-8F1F4A73788D}" presName="hierChild3" presStyleCnt="0"/>
      <dgm:spPr/>
      <dgm:t>
        <a:bodyPr/>
        <a:lstStyle/>
        <a:p>
          <a:endParaRPr lang="en-CA"/>
        </a:p>
      </dgm:t>
    </dgm:pt>
  </dgm:ptLst>
  <dgm:cxnLst>
    <dgm:cxn modelId="{403FA341-C569-45AE-A2B2-E545780C4DB9}" type="presOf" srcId="{2AF83A77-C9DB-49A3-8117-273B59C9D8E1}" destId="{FF1CB309-323D-4284-9C17-E0271D4E1A4D}" srcOrd="1" destOrd="0" presId="urn:microsoft.com/office/officeart/2005/8/layout/orgChart1"/>
    <dgm:cxn modelId="{BF1735C5-71A2-4E17-9EBD-22A8FC93D445}" type="presOf" srcId="{47A6FFD3-3A30-4BF4-B9EC-8E5D1D0C403D}" destId="{CDEAD704-7C69-47A4-A731-4629491CBDE6}" srcOrd="1" destOrd="0" presId="urn:microsoft.com/office/officeart/2005/8/layout/orgChart1"/>
    <dgm:cxn modelId="{B7202BBD-36C5-4167-9F65-452FCEF6F68A}" type="presOf" srcId="{45C0F69C-F089-464A-9A65-478E6FFD4986}" destId="{6AA50FD3-A5CE-47D9-B55B-03EA04A89356}" srcOrd="0" destOrd="0" presId="urn:microsoft.com/office/officeart/2005/8/layout/orgChart1"/>
    <dgm:cxn modelId="{A4FEFFE8-4526-47D1-BF1B-FE54A3517A7A}" type="presOf" srcId="{4DCB704F-5478-4592-82C2-5DE169075D35}" destId="{A39587DC-8FEC-462E-9645-9C9479AF9457}" srcOrd="0" destOrd="0" presId="urn:microsoft.com/office/officeart/2005/8/layout/orgChart1"/>
    <dgm:cxn modelId="{F2929009-389A-449A-B448-BFC5CB44747B}" type="presOf" srcId="{D8EA4662-F558-4870-ABBA-3B40E98573BD}" destId="{DDB89F27-E9EF-46FE-9683-CB84E160E813}" srcOrd="1" destOrd="0" presId="urn:microsoft.com/office/officeart/2005/8/layout/orgChart1"/>
    <dgm:cxn modelId="{6190E858-3F44-41D5-9E74-8FB01100BBB8}" type="presOf" srcId="{71332F25-7D30-41C7-81E2-6C483D474B2E}" destId="{12F3699A-D1E2-4AE5-B0F6-727270D5F81B}" srcOrd="1" destOrd="0" presId="urn:microsoft.com/office/officeart/2005/8/layout/orgChart1"/>
    <dgm:cxn modelId="{6ED7CDBD-5661-4966-A1D1-85D7A9ADB68D}" type="presOf" srcId="{E6B9B39C-5CC4-47F7-8DD7-AF1F9BE53637}" destId="{4F4EDD41-99FB-4DD7-857E-3493A8F4C98D}" srcOrd="1" destOrd="0" presId="urn:microsoft.com/office/officeart/2005/8/layout/orgChart1"/>
    <dgm:cxn modelId="{B4EE22F7-5F7F-4CE2-9E73-307C3252F80D}" type="presOf" srcId="{42195CCE-8EE7-4B5A-B8FE-A24EF815AC22}" destId="{F215A614-F69E-4616-9E8B-EA2366893ED9}" srcOrd="0" destOrd="0" presId="urn:microsoft.com/office/officeart/2005/8/layout/orgChart1"/>
    <dgm:cxn modelId="{ECCD78B2-4B65-403B-BAAD-C92939A75D22}" srcId="{28FAF274-2DAF-428B-A925-CF00D2225566}" destId="{8F93EDBA-1F7E-4C21-BFD8-640AE38C05B1}" srcOrd="1" destOrd="0" parTransId="{8A535C17-461D-49B9-A88F-C919F1840B93}" sibTransId="{95A317A8-20C5-4893-87B5-08D97A62FEC8}"/>
    <dgm:cxn modelId="{6FEFA2C2-6B24-4E51-802F-059CFCA806B9}" srcId="{28FAF274-2DAF-428B-A925-CF00D2225566}" destId="{E6B9B39C-5CC4-47F7-8DD7-AF1F9BE53637}" srcOrd="2" destOrd="0" parTransId="{732D7353-4432-4E75-89DD-7532B8A73381}" sibTransId="{AD396610-F950-49B8-8EE1-5676C8D432BC}"/>
    <dgm:cxn modelId="{04D457B0-C8C6-412E-BF25-0AEF1DF11D04}" type="presOf" srcId="{71332F25-7D30-41C7-81E2-6C483D474B2E}" destId="{5608748E-3AC1-474B-B372-D8672EF63100}" srcOrd="0" destOrd="0" presId="urn:microsoft.com/office/officeart/2005/8/layout/orgChart1"/>
    <dgm:cxn modelId="{0BA92572-00D5-4F89-9000-5F901486ABC1}" type="presOf" srcId="{92DCC78B-7276-4C76-A11A-41DA66505213}" destId="{E9CB78A0-B8B0-4C45-BE13-5A0D62A8E417}" srcOrd="0" destOrd="0" presId="urn:microsoft.com/office/officeart/2005/8/layout/orgChart1"/>
    <dgm:cxn modelId="{23073D93-0A10-4F2F-8305-AE3D3A6FED60}" type="presOf" srcId="{AF39228C-DCD3-46B0-B294-F62BC35A4624}" destId="{3F75D4B6-6379-4895-913E-AE640EC8FDA7}" srcOrd="0" destOrd="0" presId="urn:microsoft.com/office/officeart/2005/8/layout/orgChart1"/>
    <dgm:cxn modelId="{EA2F7A92-1394-4AC5-A4E8-1E4272389A73}" type="presOf" srcId="{47A6FFD3-3A30-4BF4-B9EC-8E5D1D0C403D}" destId="{ABB1412D-3730-4E0E-87CD-24C254E2E77C}" srcOrd="0" destOrd="0" presId="urn:microsoft.com/office/officeart/2005/8/layout/orgChart1"/>
    <dgm:cxn modelId="{F9A68C13-DB55-47E3-B9B5-C16CD5D21C58}" srcId="{E6B9B39C-5CC4-47F7-8DD7-AF1F9BE53637}" destId="{19449C83-1088-4E2A-89B2-A124B4A5C5A6}" srcOrd="0" destOrd="0" parTransId="{5E80FA1C-DB69-4F31-B266-7FD6C8C1AECB}" sibTransId="{B4CA49C2-3E98-4882-AD5B-C35F95504287}"/>
    <dgm:cxn modelId="{B78655E4-CFEE-41CD-AD50-19782C8EC10D}" type="presOf" srcId="{BF1E9F55-8E7D-4823-B55D-8C7F1307D852}" destId="{9002F37F-D494-4385-9EF6-9E8B8079D26C}" srcOrd="1" destOrd="0" presId="urn:microsoft.com/office/officeart/2005/8/layout/orgChart1"/>
    <dgm:cxn modelId="{4A8A8E14-5804-4387-B529-6B86DF141B11}" type="presOf" srcId="{732D7353-4432-4E75-89DD-7532B8A73381}" destId="{1F356F9C-393E-43DA-AADB-CD4419586103}" srcOrd="0" destOrd="0" presId="urn:microsoft.com/office/officeart/2005/8/layout/orgChart1"/>
    <dgm:cxn modelId="{7D9222D9-D6B1-4C72-AA0A-92F834DE2B5D}" type="presOf" srcId="{32FA9345-1F78-4FF8-92B9-AFF3BD301F5A}" destId="{189BB9D6-57D9-46BE-8596-299767932EAC}" srcOrd="0" destOrd="0" presId="urn:microsoft.com/office/officeart/2005/8/layout/orgChart1"/>
    <dgm:cxn modelId="{B29B0016-EC67-4CCB-83CA-979D7CBFBEC4}" type="presOf" srcId="{8F2AA4E4-5EE6-4753-8B3D-05FE2E53352D}" destId="{35CF513B-746E-4197-87FD-73631135F367}" srcOrd="1" destOrd="0" presId="urn:microsoft.com/office/officeart/2005/8/layout/orgChart1"/>
    <dgm:cxn modelId="{C1DE8336-5747-4EBF-AE99-D9D45400B89C}" srcId="{28FAF274-2DAF-428B-A925-CF00D2225566}" destId="{32FA9345-1F78-4FF8-92B9-AFF3BD301F5A}" srcOrd="6" destOrd="0" parTransId="{FBDF6E32-4104-4E07-93BB-248C6BE69266}" sibTransId="{A5E6040E-6B6D-4B7D-950B-B037633EC0E4}"/>
    <dgm:cxn modelId="{5BD1F9DD-5570-4192-97FA-0EEC46AE6BBE}" type="presOf" srcId="{F2EFE8D7-6622-4B81-A4BC-CA8CD0634EFD}" destId="{0B227EDB-7632-4F69-8A5B-5CD22FED9B59}" srcOrd="0" destOrd="0" presId="urn:microsoft.com/office/officeart/2005/8/layout/orgChart1"/>
    <dgm:cxn modelId="{8B8509D9-941A-4BB5-AF8D-ED5EB164205D}" srcId="{28FAF274-2DAF-428B-A925-CF00D2225566}" destId="{7C8F6FEE-6720-4CE0-A42A-05B28F7793C1}" srcOrd="8" destOrd="0" parTransId="{42195CCE-8EE7-4B5A-B8FE-A24EF815AC22}" sibTransId="{9A4E456C-ADFD-4BD8-A28E-DFD7852A5757}"/>
    <dgm:cxn modelId="{49E44DA3-48DA-461F-A9AE-9B6BED9F74FB}" type="presOf" srcId="{19449C83-1088-4E2A-89B2-A124B4A5C5A6}" destId="{F4F06816-3069-4A92-890F-EF8B914E9A14}" srcOrd="0" destOrd="0" presId="urn:microsoft.com/office/officeart/2005/8/layout/orgChart1"/>
    <dgm:cxn modelId="{EE8FB9C4-9425-41E9-94B9-7F2DFD45B0E0}" type="presOf" srcId="{E6B9B39C-5CC4-47F7-8DD7-AF1F9BE53637}" destId="{420ED3EB-F859-4A84-9C01-CD0ACE3D970C}" srcOrd="0" destOrd="0" presId="urn:microsoft.com/office/officeart/2005/8/layout/orgChart1"/>
    <dgm:cxn modelId="{6BABFCC0-FABC-4FE7-A276-31E2859B8537}" type="presOf" srcId="{7A4F8C83-1354-484D-9528-40ADE67F5A05}" destId="{48E0F39A-E24B-4D80-B3CD-42EBC781129F}" srcOrd="0" destOrd="0" presId="urn:microsoft.com/office/officeart/2005/8/layout/orgChart1"/>
    <dgm:cxn modelId="{F2B5A1E7-1BF8-4D9B-A0AD-14B49B0EEE54}" type="presOf" srcId="{FD64F658-6EFB-4882-8AC3-B4D80F0D35D6}" destId="{BD448536-A771-48CB-A22C-E4C1443CF7C8}" srcOrd="1" destOrd="0" presId="urn:microsoft.com/office/officeart/2005/8/layout/orgChart1"/>
    <dgm:cxn modelId="{EDB53AB9-39DC-46F2-9064-04B1C2E9D4B8}" type="presOf" srcId="{C31AFD4A-E223-4A25-89F7-B06D4415FB76}" destId="{F91CE876-1CEF-46D6-AEAD-9762AC9B5B29}" srcOrd="0" destOrd="0" presId="urn:microsoft.com/office/officeart/2005/8/layout/orgChart1"/>
    <dgm:cxn modelId="{6E55BE46-71D1-4721-894A-DAFE4F1A9066}" type="presOf" srcId="{27DD6CF6-2EC1-4BAC-860B-BCC22BDEA0D1}" destId="{FD5D053F-6AAF-49F7-8571-AC6FFD42449B}" srcOrd="0" destOrd="0" presId="urn:microsoft.com/office/officeart/2005/8/layout/orgChart1"/>
    <dgm:cxn modelId="{E6B12335-E730-4442-9EED-D58B6742BD83}" type="presOf" srcId="{AF39228C-DCD3-46B0-B294-F62BC35A4624}" destId="{3E970E4C-B37F-4B69-A211-239250B9394A}" srcOrd="1" destOrd="0" presId="urn:microsoft.com/office/officeart/2005/8/layout/orgChart1"/>
    <dgm:cxn modelId="{67A70FCD-8D95-4BC2-A300-0EB59D7ECD56}" srcId="{7C8F6FEE-6720-4CE0-A42A-05B28F7793C1}" destId="{4DCB704F-5478-4592-82C2-5DE169075D35}" srcOrd="0" destOrd="0" parTransId="{27DD6CF6-2EC1-4BAC-860B-BCC22BDEA0D1}" sibTransId="{0ACDEEA5-CBB7-4536-83D4-C34E8A112AA0}"/>
    <dgm:cxn modelId="{471D98FA-DFFC-4709-84E3-1B0FBF613513}" srcId="{71332F25-7D30-41C7-81E2-6C483D474B2E}" destId="{8F2AA4E4-5EE6-4753-8B3D-05FE2E53352D}" srcOrd="0" destOrd="0" parTransId="{45C0F69C-F089-464A-9A65-478E6FFD4986}" sibTransId="{950BF77B-E02B-4546-BF31-C8A7CC30D6F3}"/>
    <dgm:cxn modelId="{71D67064-7231-4957-BD8D-4DCD23588022}" type="presOf" srcId="{F576F360-F5AF-4613-9CC6-DED58DBAB14D}" destId="{7F41B948-A9C1-4D4B-A77E-9EA1F1ED93E6}" srcOrd="0" destOrd="0" presId="urn:microsoft.com/office/officeart/2005/8/layout/orgChart1"/>
    <dgm:cxn modelId="{6E2D0F37-9AB3-4151-B4CB-88802630CFA1}" type="presOf" srcId="{3A97D72A-3409-493A-A058-3D8049FC8E17}" destId="{AEBFC889-4221-4300-8304-17C6313C4B11}" srcOrd="0" destOrd="0" presId="urn:microsoft.com/office/officeart/2005/8/layout/orgChart1"/>
    <dgm:cxn modelId="{F7540D8E-4D73-4455-B03A-34A8EEDECEFB}" type="presOf" srcId="{47B41531-6C8F-4F20-B47C-2F65B862DE77}" destId="{6DF14237-AA8F-4C8C-8C1E-BD08379F8990}" srcOrd="0" destOrd="0" presId="urn:microsoft.com/office/officeart/2005/8/layout/orgChart1"/>
    <dgm:cxn modelId="{5A3C4235-394C-4AB2-925A-C674E0CC8772}" srcId="{BF1E9F55-8E7D-4823-B55D-8C7F1307D852}" destId="{C2F87841-FD92-4CFB-8C6D-F5D0EE02FCBB}" srcOrd="0" destOrd="0" parTransId="{0321ADD4-4817-44B3-8722-5DA46D7799C7}" sibTransId="{C1766D5B-7DE5-4ED5-BCD2-9F7DEC52C704}"/>
    <dgm:cxn modelId="{1E644685-C380-41EB-BAD4-D51F01FA77D8}" type="presOf" srcId="{DEF36843-C14D-434A-A654-5F9C274940E7}" destId="{BD44B533-7AFF-43E4-BBFC-FF9E51767D6E}" srcOrd="0" destOrd="0" presId="urn:microsoft.com/office/officeart/2005/8/layout/orgChart1"/>
    <dgm:cxn modelId="{73C5C40A-00AC-4BFA-921E-121D20DD241D}" type="presOf" srcId="{4F14C04B-E8AF-4124-B7D2-89A3268853ED}" destId="{B96B256B-40FD-49CF-81C6-8C49B39AF8C7}" srcOrd="0" destOrd="0" presId="urn:microsoft.com/office/officeart/2005/8/layout/orgChart1"/>
    <dgm:cxn modelId="{EA09F6FA-970C-4298-96D3-BC679C574F10}" type="presOf" srcId="{9575343B-94D9-4CA9-A5A5-9874C2F0B129}" destId="{24D08FFD-D7FE-44E6-95A6-ACCCCE2C3322}" srcOrd="1" destOrd="0" presId="urn:microsoft.com/office/officeart/2005/8/layout/orgChart1"/>
    <dgm:cxn modelId="{E4672652-1536-4549-AB04-D0472911CAED}" type="presOf" srcId="{FCBF790C-BE84-467A-AA6A-59826E84C1AE}" destId="{E3242B9E-0BCA-4930-A7DF-6170C86060E2}" srcOrd="0" destOrd="0" presId="urn:microsoft.com/office/officeart/2005/8/layout/orgChart1"/>
    <dgm:cxn modelId="{755193C9-3120-48D1-A399-490C1DA771F4}" srcId="{DEF36843-C14D-434A-A654-5F9C274940E7}" destId="{9575343B-94D9-4CA9-A5A5-9874C2F0B129}" srcOrd="0" destOrd="0" parTransId="{47B41531-6C8F-4F20-B47C-2F65B862DE77}" sibTransId="{9B459536-4E2C-4B09-9A7B-3492E2CCAE71}"/>
    <dgm:cxn modelId="{CCEBED16-DAAD-4FFB-B990-BEEB13D0ADF9}" type="presOf" srcId="{80A8E9DB-15AE-4502-8EA8-D0FBC4EE91D5}" destId="{67C39AA3-B20B-41E2-83FD-57D208D0094F}" srcOrd="0" destOrd="0" presId="urn:microsoft.com/office/officeart/2005/8/layout/orgChart1"/>
    <dgm:cxn modelId="{E95869A5-ACAD-4FB1-8A2C-11C0B3282B90}" type="presOf" srcId="{FCBF790C-BE84-467A-AA6A-59826E84C1AE}" destId="{A1760F78-E1A0-4B97-8A63-938007EA79EC}" srcOrd="1" destOrd="0" presId="urn:microsoft.com/office/officeart/2005/8/layout/orgChart1"/>
    <dgm:cxn modelId="{C77B1B12-E961-4FD1-BAE1-3128D64C6EF0}" type="presOf" srcId="{8212E47C-1ABA-448B-A474-C6710EF59B2B}" destId="{08CCC59E-9E15-45D6-9A16-FC4EC2D9B04A}" srcOrd="0" destOrd="0" presId="urn:microsoft.com/office/officeart/2005/8/layout/orgChart1"/>
    <dgm:cxn modelId="{574A33F0-8BF5-4773-BBE0-C73E92B490BF}" srcId="{8F93EDBA-1F7E-4C21-BFD8-640AE38C05B1}" destId="{FCBF790C-BE84-467A-AA6A-59826E84C1AE}" srcOrd="3" destOrd="0" parTransId="{0E9061E1-5E08-4B28-9F92-90655EC7A507}" sibTransId="{B8C69EE6-A872-433A-BF45-6EAFA29D3B65}"/>
    <dgm:cxn modelId="{701BFCC0-9EF5-4C6E-A592-FB3DDB09C3F7}" type="presOf" srcId="{63736F98-05DF-4FA6-ADC7-0354B238FE7A}" destId="{E20E2EA3-407D-4FB7-8B79-9B5901D7313C}" srcOrd="0" destOrd="0" presId="urn:microsoft.com/office/officeart/2005/8/layout/orgChart1"/>
    <dgm:cxn modelId="{FD327DEA-37C1-4497-BDC5-0EB8C199DCE8}" type="presOf" srcId="{32FA9345-1F78-4FF8-92B9-AFF3BD301F5A}" destId="{ABDF6CE3-4683-440A-A77D-D02E22EDD2F3}" srcOrd="1" destOrd="0" presId="urn:microsoft.com/office/officeart/2005/8/layout/orgChart1"/>
    <dgm:cxn modelId="{2D7461D3-E859-466F-B7F7-578D508A248E}" srcId="{28FAF274-2DAF-428B-A925-CF00D2225566}" destId="{F576F360-F5AF-4613-9CC6-DED58DBAB14D}" srcOrd="0" destOrd="0" parTransId="{A32B5F00-7BB6-443C-8C7F-E4C1DACD45B5}" sibTransId="{F2F9B2E1-E5E4-4ECD-B71D-FA3CFFE200C8}"/>
    <dgm:cxn modelId="{B26125B1-A660-42AB-98D1-BEEC5EA4C79A}" type="presOf" srcId="{B5005388-31B7-48CC-9E7D-E3972180495C}" destId="{7F0BD73F-B97B-43F2-9606-D846853C9EBE}" srcOrd="1" destOrd="0" presId="urn:microsoft.com/office/officeart/2005/8/layout/orgChart1"/>
    <dgm:cxn modelId="{0BA673D7-B7C2-42EF-81D9-BA7D591F5F2D}" type="presOf" srcId="{166DB478-B9E6-4763-87D8-8CF1ABF05CC9}" destId="{2442354E-B579-41F2-929C-2C43199A637B}" srcOrd="0" destOrd="0" presId="urn:microsoft.com/office/officeart/2005/8/layout/orgChart1"/>
    <dgm:cxn modelId="{F50E3C2E-335E-4449-9224-9BBBB82F93D0}" type="presOf" srcId="{8D9FFE0B-A215-4BBC-9BF7-6DF7FBA17F71}" destId="{A458F262-2D15-45DC-83D2-A3654C497807}" srcOrd="0" destOrd="0" presId="urn:microsoft.com/office/officeart/2005/8/layout/orgChart1"/>
    <dgm:cxn modelId="{C3C7CEFF-C2EE-400F-AD38-51B0D7284086}" type="presOf" srcId="{7C8F6FEE-6720-4CE0-A42A-05B28F7793C1}" destId="{F186D57D-AB73-42BA-9EB3-EB37CEDF9694}" srcOrd="1" destOrd="0" presId="urn:microsoft.com/office/officeart/2005/8/layout/orgChart1"/>
    <dgm:cxn modelId="{3A60057E-4169-48BD-93C2-6C116D3FF0ED}" srcId="{8F93EDBA-1F7E-4C21-BFD8-640AE38C05B1}" destId="{80A8E9DB-15AE-4502-8EA8-D0FBC4EE91D5}" srcOrd="0" destOrd="0" parTransId="{92DCC78B-7276-4C76-A11A-41DA66505213}" sibTransId="{DA01C7D9-BEFD-4DE4-B5CE-02336EB95E4B}"/>
    <dgm:cxn modelId="{07D401EB-0A67-4269-BA0E-AF4BDABD6BA4}" type="presOf" srcId="{B5005388-31B7-48CC-9E7D-E3972180495C}" destId="{2534B0EA-9FAA-4EC0-8511-5130A5074EC1}" srcOrd="0" destOrd="0" presId="urn:microsoft.com/office/officeart/2005/8/layout/orgChart1"/>
    <dgm:cxn modelId="{EB86577B-2DB8-4AC5-95A9-124D5C1DE52D}" srcId="{32FA9345-1F78-4FF8-92B9-AFF3BD301F5A}" destId="{D8EA4662-F558-4870-ABBA-3B40E98573BD}" srcOrd="0" destOrd="0" parTransId="{6012615C-B01B-45CF-AC69-28C1889F132E}" sibTransId="{B92B7B5D-0060-4FB4-9FEE-3B6C8089AC89}"/>
    <dgm:cxn modelId="{AE2F2BF0-FE15-4534-A00F-3F9676085BC1}" type="presOf" srcId="{D65845B0-ACA3-4937-AB6E-59251E72CAFF}" destId="{313A2EC3-6539-4B83-9210-1C3C0A2D3F04}" srcOrd="0" destOrd="0" presId="urn:microsoft.com/office/officeart/2005/8/layout/orgChart1"/>
    <dgm:cxn modelId="{E43284B8-F95B-4E57-8F80-F394027B1E1A}" type="presOf" srcId="{2AF83A77-C9DB-49A3-8117-273B59C9D8E1}" destId="{A6CDD057-AE62-4D79-930A-673D35283BA4}" srcOrd="0" destOrd="0" presId="urn:microsoft.com/office/officeart/2005/8/layout/orgChart1"/>
    <dgm:cxn modelId="{3E052B0F-252E-4F1C-AB74-149B0C5646FA}" srcId="{E6B9B39C-5CC4-47F7-8DD7-AF1F9BE53637}" destId="{DEF36843-C14D-434A-A654-5F9C274940E7}" srcOrd="1" destOrd="0" parTransId="{F2EFE8D7-6622-4B81-A4BC-CA8CD0634EFD}" sibTransId="{C3522D44-CE38-4364-8CE9-6A1867D84FAF}"/>
    <dgm:cxn modelId="{5D568975-B7D6-4A79-98A4-576CFA7FCB98}" srcId="{28FAF274-2DAF-428B-A925-CF00D2225566}" destId="{58F0B845-C795-49FA-B5FC-D95B3ABBA281}" srcOrd="4" destOrd="0" parTransId="{2A8F21BC-96C1-436D-85C3-3DCFA9138706}" sibTransId="{1125A00C-9E92-4B79-AB53-189C40C6B0E3}"/>
    <dgm:cxn modelId="{DD0C884A-B3D0-4E07-AB03-EB3DA09616F7}" type="presOf" srcId="{FD64F658-6EFB-4882-8AC3-B4D80F0D35D6}" destId="{5B6516AC-C4BB-47D9-8BEA-BFBE4D09E779}" srcOrd="0" destOrd="0" presId="urn:microsoft.com/office/officeart/2005/8/layout/orgChart1"/>
    <dgm:cxn modelId="{B521E8BF-9819-4D64-B9BB-B8651D2506DC}" srcId="{88DF64FD-C124-437E-8AF4-AB0ACDFB2F16}" destId="{FD64F658-6EFB-4882-8AC3-B4D80F0D35D6}" srcOrd="0" destOrd="0" parTransId="{0D46479E-FE2A-4693-95B2-0711EA42A1CC}" sibTransId="{81AD4A77-65B6-4EDE-8220-D4E3E5F560F9}"/>
    <dgm:cxn modelId="{4160F7DB-472C-4207-A8D6-265B311DCD16}" type="presOf" srcId="{6012615C-B01B-45CF-AC69-28C1889F132E}" destId="{79244ABF-3DED-425A-ADFA-1E7E71D4DCB0}" srcOrd="0" destOrd="0" presId="urn:microsoft.com/office/officeart/2005/8/layout/orgChart1"/>
    <dgm:cxn modelId="{0F4AE37B-D473-4037-BA55-27309310A71B}" srcId="{E6B9B39C-5CC4-47F7-8DD7-AF1F9BE53637}" destId="{71332F25-7D30-41C7-81E2-6C483D474B2E}" srcOrd="2" destOrd="0" parTransId="{6C5E85D1-4F81-4C7E-AA0A-DDCA0A454AE0}" sibTransId="{7EA0647D-12D2-400A-A3B4-C54C3D8831A4}"/>
    <dgm:cxn modelId="{A33E2784-02A3-4FAB-9529-299E07798C8B}" srcId="{BC7E54E8-9D86-4BE1-83A6-B2046EC5E799}" destId="{3A97D72A-3409-493A-A058-3D8049FC8E17}" srcOrd="0" destOrd="0" parTransId="{D06FE130-9412-4A8E-B3F7-025E110E6145}" sibTransId="{AE1B19CA-5C0A-4666-B846-075048987EDE}"/>
    <dgm:cxn modelId="{97E86C8F-FA97-4B38-8272-DB6DE7E8CBD7}" srcId="{58F0B845-C795-49FA-B5FC-D95B3ABBA281}" destId="{B5005388-31B7-48CC-9E7D-E3972180495C}" srcOrd="0" destOrd="0" parTransId="{7A4F8C83-1354-484D-9528-40ADE67F5A05}" sibTransId="{E8BC9EEE-E218-4CF1-9055-BE3736A22294}"/>
    <dgm:cxn modelId="{4F82F05E-32BF-443B-B254-27E4DDB9819F}" type="presOf" srcId="{BC7E54E8-9D86-4BE1-83A6-B2046EC5E799}" destId="{8AA3CBED-3404-486A-85C3-6D9FBEFD13F1}" srcOrd="1" destOrd="0" presId="urn:microsoft.com/office/officeart/2005/8/layout/orgChart1"/>
    <dgm:cxn modelId="{64E16BDC-6997-4449-A817-0890401389C6}" type="presOf" srcId="{A32B5F00-7BB6-443C-8C7F-E4C1DACD45B5}" destId="{B51DB05F-EE27-4D28-98ED-6BFC209547C0}" srcOrd="0" destOrd="0" presId="urn:microsoft.com/office/officeart/2005/8/layout/orgChart1"/>
    <dgm:cxn modelId="{5F24DAAC-925A-4E15-8625-3ABC55D4D406}" srcId="{80A8E9DB-15AE-4502-8EA8-D0FBC4EE91D5}" destId="{47A6FFD3-3A30-4BF4-B9EC-8E5D1D0C403D}" srcOrd="0" destOrd="0" parTransId="{F16A6E4F-428A-4E15-9116-5E085E03D08E}" sibTransId="{85D95B5A-8039-4E1D-84D3-7FC88E586D36}"/>
    <dgm:cxn modelId="{2B2B00A7-E809-4916-8D4E-4F33D886563D}" type="presOf" srcId="{0E9061E1-5E08-4B28-9F92-90655EC7A507}" destId="{A314D6E8-8DDD-4F22-BDBA-8E12F964C72C}" srcOrd="0" destOrd="0" presId="urn:microsoft.com/office/officeart/2005/8/layout/orgChart1"/>
    <dgm:cxn modelId="{B299389F-ADDE-4405-88C2-F9A60F0F2576}" type="presOf" srcId="{ED6D3B65-C880-4190-ABC7-BCCF0D4201F3}" destId="{5ECC454F-BC90-41BC-AB54-AA905D1A82D1}" srcOrd="0" destOrd="0" presId="urn:microsoft.com/office/officeart/2005/8/layout/orgChart1"/>
    <dgm:cxn modelId="{C63ECD2E-BF87-4C14-BAEE-864E128C15C7}" type="presOf" srcId="{58F0B845-C795-49FA-B5FC-D95B3ABBA281}" destId="{37973ED0-27EE-4780-8305-A71111518FF1}" srcOrd="0" destOrd="0" presId="urn:microsoft.com/office/officeart/2005/8/layout/orgChart1"/>
    <dgm:cxn modelId="{E6DBEC20-EAFF-4B20-A829-25F5DA9BCC1C}" srcId="{28FAF274-2DAF-428B-A925-CF00D2225566}" destId="{BC7E54E8-9D86-4BE1-83A6-B2046EC5E799}" srcOrd="7" destOrd="0" parTransId="{4A83D30F-0A48-4215-AF62-F5025D1B4DAA}" sibTransId="{27DE2D0C-A0FB-4129-8AD1-54CB0C734D12}"/>
    <dgm:cxn modelId="{627AE067-82D3-48A3-8C22-6989858F9838}" srcId="{2AF83A77-C9DB-49A3-8117-273B59C9D8E1}" destId="{27F6AB18-C9F9-49D9-83C1-CC0AB176D15F}" srcOrd="0" destOrd="0" parTransId="{5F263438-F5FA-4C99-A508-C95CA543519E}" sibTransId="{6ABA4FD6-AC00-4E1C-9EFF-9A0A2D41E966}"/>
    <dgm:cxn modelId="{A1CD75C5-A0A8-4899-8458-BF792009F94D}" type="presOf" srcId="{81EED025-8338-4864-9642-54B700305A36}" destId="{4F6A44EF-32D4-4C82-A423-CCBFEAD49989}" srcOrd="0" destOrd="0" presId="urn:microsoft.com/office/officeart/2005/8/layout/orgChart1"/>
    <dgm:cxn modelId="{18E93703-B0AD-4FAF-A495-8845EE1D3A15}" srcId="{ED6D3B65-C880-4190-ABC7-BCCF0D4201F3}" destId="{79F0D44F-1887-4FE7-BE76-8F1F4A73788D}" srcOrd="0" destOrd="0" parTransId="{F48FA66D-9CD5-40B8-B894-E1AB34FBBA05}" sibTransId="{F8BF0713-9CDA-4BD2-B260-56623EACAD8F}"/>
    <dgm:cxn modelId="{ACBAA358-FD32-4F07-9659-E514513723B6}" srcId="{81EED025-8338-4864-9642-54B700305A36}" destId="{89EEEDF5-6DCA-471D-BB9C-9DF0BDFC10F1}" srcOrd="0" destOrd="0" parTransId="{4F14C04B-E8AF-4124-B7D2-89A3268853ED}" sibTransId="{9D19049E-50D1-454A-99B0-53ECE7946211}"/>
    <dgm:cxn modelId="{DE56EA18-0E0D-4F80-B973-7F0CC6F3A493}" type="presOf" srcId="{80A8E9DB-15AE-4502-8EA8-D0FBC4EE91D5}" destId="{37814AE4-297C-499D-855F-8A8E5859C2D8}" srcOrd="1" destOrd="0" presId="urn:microsoft.com/office/officeart/2005/8/layout/orgChart1"/>
    <dgm:cxn modelId="{632E51E8-2788-4BDB-A66E-67A0E76AD7F5}" type="presOf" srcId="{7C8F6FEE-6720-4CE0-A42A-05B28F7793C1}" destId="{AF11C420-32B9-45B5-84E1-297B69F39D59}" srcOrd="0" destOrd="0" presId="urn:microsoft.com/office/officeart/2005/8/layout/orgChart1"/>
    <dgm:cxn modelId="{D758527E-C85C-4966-8347-6A7238E22757}" type="presOf" srcId="{8A535C17-461D-49B9-A88F-C919F1840B93}" destId="{A972075A-1CBC-4407-B34F-8FA24DD4530E}" srcOrd="0" destOrd="0" presId="urn:microsoft.com/office/officeart/2005/8/layout/orgChart1"/>
    <dgm:cxn modelId="{B0331356-8861-488F-8B6B-27F37BB4FC2E}" type="presOf" srcId="{FBDF6E32-4104-4E07-93BB-248C6BE69266}" destId="{2136A6F2-37E2-4695-8595-12F7724A4B3F}" srcOrd="0" destOrd="0" presId="urn:microsoft.com/office/officeart/2005/8/layout/orgChart1"/>
    <dgm:cxn modelId="{C8DD244C-DE75-48AC-928A-C03FE23D4464}" type="presOf" srcId="{4A83D30F-0A48-4215-AF62-F5025D1B4DAA}" destId="{D750A01A-CF4B-491A-BB85-C43B00E5ECBE}" srcOrd="0" destOrd="0" presId="urn:microsoft.com/office/officeart/2005/8/layout/orgChart1"/>
    <dgm:cxn modelId="{1D2D1FDB-0DC9-4C07-B882-E481F1A0B458}" type="presOf" srcId="{79F0D44F-1887-4FE7-BE76-8F1F4A73788D}" destId="{2D69B314-799B-4A04-96A9-AFC3E20C42DF}" srcOrd="1" destOrd="0" presId="urn:microsoft.com/office/officeart/2005/8/layout/orgChart1"/>
    <dgm:cxn modelId="{BF2BCB9B-7B1B-46A3-95B7-B0438E91ED45}" type="presOf" srcId="{2A8F21BC-96C1-436D-85C3-3DCFA9138706}" destId="{8406A9CD-3386-44CE-AEDF-8D1347AC5BF5}" srcOrd="0" destOrd="0" presId="urn:microsoft.com/office/officeart/2005/8/layout/orgChart1"/>
    <dgm:cxn modelId="{825DAC38-CE8D-4FCC-BB90-5A8B93DEEC0C}" srcId="{79F0D44F-1887-4FE7-BE76-8F1F4A73788D}" destId="{28FAF274-2DAF-428B-A925-CF00D2225566}" srcOrd="0" destOrd="0" parTransId="{166DB478-B9E6-4763-87D8-8CF1ABF05CC9}" sibTransId="{F854DBB5-2E10-48A4-8391-8A2056CD68DF}"/>
    <dgm:cxn modelId="{17CFF013-5F57-4364-A3ED-AC23CC38F215}" type="presOf" srcId="{8F93EDBA-1F7E-4C21-BFD8-640AE38C05B1}" destId="{5DA82E92-357D-4D0B-AE09-B8DA2CD68361}" srcOrd="1" destOrd="0" presId="urn:microsoft.com/office/officeart/2005/8/layout/orgChart1"/>
    <dgm:cxn modelId="{B6AB6FE2-6538-49FF-A81F-456580F3222F}" type="presOf" srcId="{89EEEDF5-6DCA-471D-BB9C-9DF0BDFC10F1}" destId="{414FEE11-6253-4508-8999-E98BDCB3DD2A}" srcOrd="0" destOrd="0" presId="urn:microsoft.com/office/officeart/2005/8/layout/orgChart1"/>
    <dgm:cxn modelId="{E8060486-6CAF-49F8-B8E9-CFDCA4B843F8}" type="presOf" srcId="{BC7E54E8-9D86-4BE1-83A6-B2046EC5E799}" destId="{54F125E4-74AD-4844-B004-2B5A601D48BF}" srcOrd="0" destOrd="0" presId="urn:microsoft.com/office/officeart/2005/8/layout/orgChart1"/>
    <dgm:cxn modelId="{22635FC6-D80F-4929-B517-29588DC9B34E}" type="presOf" srcId="{9575343B-94D9-4CA9-A5A5-9874C2F0B129}" destId="{3E1DCBF4-F0E4-4547-B248-916DADF360D6}" srcOrd="0" destOrd="0" presId="urn:microsoft.com/office/officeart/2005/8/layout/orgChart1"/>
    <dgm:cxn modelId="{DABF4D10-51ED-4EF7-BCCF-7A0CB3566B42}" type="presOf" srcId="{F576F360-F5AF-4613-9CC6-DED58DBAB14D}" destId="{719262B1-4E13-474D-B0C2-334E6D41DE6A}" srcOrd="1" destOrd="0" presId="urn:microsoft.com/office/officeart/2005/8/layout/orgChart1"/>
    <dgm:cxn modelId="{C7AE24C1-78B8-4391-8F9D-A9E65E1B3845}" type="presOf" srcId="{6C5E85D1-4F81-4C7E-AA0A-DDCA0A454AE0}" destId="{9C43AB28-BA7B-4414-B574-4AD1E39BB830}" srcOrd="0" destOrd="0" presId="urn:microsoft.com/office/officeart/2005/8/layout/orgChart1"/>
    <dgm:cxn modelId="{EBDCFDC2-38E2-444A-9960-DB4420BAAF98}" srcId="{FCBF790C-BE84-467A-AA6A-59826E84C1AE}" destId="{AF39228C-DCD3-46B0-B294-F62BC35A4624}" srcOrd="0" destOrd="0" parTransId="{63736F98-05DF-4FA6-ADC7-0354B238FE7A}" sibTransId="{6D784686-8393-43F6-B61C-6A3D8D6B4AA1}"/>
    <dgm:cxn modelId="{2D9D7034-512B-49E6-B289-2A07E132C1F4}" type="presOf" srcId="{D06FE130-9412-4A8E-B3F7-025E110E6145}" destId="{98CC7A2D-BFAD-46DB-A98F-D4C0A42D3A19}" srcOrd="0" destOrd="0" presId="urn:microsoft.com/office/officeart/2005/8/layout/orgChart1"/>
    <dgm:cxn modelId="{16085463-FDED-4FDD-992F-783B37275AC2}" type="presOf" srcId="{9E88AEC2-8B4F-47CD-8ED6-5371DCCDD9F3}" destId="{5F3B1156-4D74-477F-9E09-46DC258E6F2F}" srcOrd="0" destOrd="0" presId="urn:microsoft.com/office/officeart/2005/8/layout/orgChart1"/>
    <dgm:cxn modelId="{71B4906F-BC50-40C7-B253-2F0EFED89296}" type="presOf" srcId="{D8EA4662-F558-4870-ABBA-3B40E98573BD}" destId="{AD860DDC-6295-47D7-BF20-A35AB830F368}" srcOrd="0" destOrd="0" presId="urn:microsoft.com/office/officeart/2005/8/layout/orgChart1"/>
    <dgm:cxn modelId="{CFE0A09D-B94D-4ED3-8CFB-DDD4F54AAC60}" type="presOf" srcId="{89EEEDF5-6DCA-471D-BB9C-9DF0BDFC10F1}" destId="{674ED78E-4903-4B6A-8F87-9C0E6E11F033}" srcOrd="1" destOrd="0" presId="urn:microsoft.com/office/officeart/2005/8/layout/orgChart1"/>
    <dgm:cxn modelId="{19D3BFAD-2333-407A-9797-7402C3E82F3A}" srcId="{28FAF274-2DAF-428B-A925-CF00D2225566}" destId="{BF1E9F55-8E7D-4823-B55D-8C7F1307D852}" srcOrd="3" destOrd="0" parTransId="{9E88AEC2-8B4F-47CD-8ED6-5371DCCDD9F3}" sibTransId="{F7AE9E83-E214-4CA2-9161-71DE1821C345}"/>
    <dgm:cxn modelId="{4ED16F2D-ED39-4B57-8E91-EDACE9920F0E}" srcId="{79F0D44F-1887-4FE7-BE76-8F1F4A73788D}" destId="{88DF64FD-C124-437E-8AF4-AB0ACDFB2F16}" srcOrd="1" destOrd="0" parTransId="{C31AFD4A-E223-4A25-89F7-B06D4415FB76}" sibTransId="{F8009373-1C47-429A-B60E-8FA6BF847492}"/>
    <dgm:cxn modelId="{DD5B029E-C803-4164-BC85-BDF6DD02DC70}" type="presOf" srcId="{88DF64FD-C124-437E-8AF4-AB0ACDFB2F16}" destId="{804BC80F-2AD2-485A-B1F7-2CF89296DD56}" srcOrd="1" destOrd="0" presId="urn:microsoft.com/office/officeart/2005/8/layout/orgChart1"/>
    <dgm:cxn modelId="{DD2B5A13-7CEC-4AB2-8147-773D07405221}" type="presOf" srcId="{27F6AB18-C9F9-49D9-83C1-CC0AB176D15F}" destId="{97B77D72-0D62-45AC-BBF9-F9A1F5DD26D9}" srcOrd="1" destOrd="0" presId="urn:microsoft.com/office/officeart/2005/8/layout/orgChart1"/>
    <dgm:cxn modelId="{DFB68FC5-779B-4A0D-AD6C-7B60BF630F8B}" srcId="{8F93EDBA-1F7E-4C21-BFD8-640AE38C05B1}" destId="{D65845B0-ACA3-4937-AB6E-59251E72CAFF}" srcOrd="1" destOrd="0" parTransId="{8212E47C-1ABA-448B-A474-C6710EF59B2B}" sibTransId="{73AC78B4-49B4-49BB-BBF1-24718202DFEB}"/>
    <dgm:cxn modelId="{FD2F4184-30BD-4952-97DF-D3D050E962F3}" type="presOf" srcId="{F16A6E4F-428A-4E15-9116-5E085E03D08E}" destId="{EA82D4C2-C738-489A-BE57-348F169C7F74}" srcOrd="0" destOrd="0" presId="urn:microsoft.com/office/officeart/2005/8/layout/orgChart1"/>
    <dgm:cxn modelId="{CA73131D-9EDC-4FCC-8ED1-B968FD3AE006}" type="presOf" srcId="{28FAF274-2DAF-428B-A925-CF00D2225566}" destId="{013DD5ED-889C-4FBE-B338-43F9D328D9D9}" srcOrd="0" destOrd="0" presId="urn:microsoft.com/office/officeart/2005/8/layout/orgChart1"/>
    <dgm:cxn modelId="{F713258D-EAEE-42E8-9286-78FA9B494477}" type="presOf" srcId="{4DCB704F-5478-4592-82C2-5DE169075D35}" destId="{C49DF020-3012-4EFC-910F-3B858287886E}" srcOrd="1" destOrd="0" presId="urn:microsoft.com/office/officeart/2005/8/layout/orgChart1"/>
    <dgm:cxn modelId="{99C8B010-3317-4C63-A372-4519ED05DFA8}" type="presOf" srcId="{79F0D44F-1887-4FE7-BE76-8F1F4A73788D}" destId="{F86B79E7-182E-46D5-B1DF-432E9073FF33}" srcOrd="0" destOrd="0" presId="urn:microsoft.com/office/officeart/2005/8/layout/orgChart1"/>
    <dgm:cxn modelId="{ED2BBEF5-AD4F-4FC1-B994-BB2356B56A92}" type="presOf" srcId="{19449C83-1088-4E2A-89B2-A124B4A5C5A6}" destId="{AC39715C-6BA0-4634-997C-73AFF5B35A77}" srcOrd="1" destOrd="0" presId="urn:microsoft.com/office/officeart/2005/8/layout/orgChart1"/>
    <dgm:cxn modelId="{D25474ED-CB5C-4735-B096-1D52936B0861}" type="presOf" srcId="{8F2AA4E4-5EE6-4753-8B3D-05FE2E53352D}" destId="{C158D680-15FC-4442-87D3-8B24E12DD52D}" srcOrd="0" destOrd="0" presId="urn:microsoft.com/office/officeart/2005/8/layout/orgChart1"/>
    <dgm:cxn modelId="{C7B1ED41-30D8-4DAB-A99E-BB00CE7159DB}" type="presOf" srcId="{844842C3-6555-4674-94DC-E87C544A735E}" destId="{08A65B00-4D85-4B0A-A610-44A258E13963}" srcOrd="0" destOrd="0" presId="urn:microsoft.com/office/officeart/2005/8/layout/orgChart1"/>
    <dgm:cxn modelId="{C4F1D7AA-FC2B-4E32-980D-B3E1C53EFAB5}" srcId="{8F93EDBA-1F7E-4C21-BFD8-640AE38C05B1}" destId="{2AF83A77-C9DB-49A3-8117-273B59C9D8E1}" srcOrd="2" destOrd="0" parTransId="{844842C3-6555-4674-94DC-E87C544A735E}" sibTransId="{0B82C8FB-E191-405C-812D-4E173A6BC722}"/>
    <dgm:cxn modelId="{34269542-E04B-4825-ADE2-098D8DCD3384}" type="presOf" srcId="{81EED025-8338-4864-9642-54B700305A36}" destId="{F3D933F8-2677-4C7E-80A8-B920EEEF0B25}" srcOrd="1" destOrd="0" presId="urn:microsoft.com/office/officeart/2005/8/layout/orgChart1"/>
    <dgm:cxn modelId="{2AA206C3-3DD8-4AC1-8BF8-E62112C3A84B}" type="presOf" srcId="{58F0B845-C795-49FA-B5FC-D95B3ABBA281}" destId="{879CBC91-E263-4667-A43E-13F8EA1FB2E1}" srcOrd="1" destOrd="0" presId="urn:microsoft.com/office/officeart/2005/8/layout/orgChart1"/>
    <dgm:cxn modelId="{EFD3AF9E-0D64-458A-AC89-55F5627B5058}" type="presOf" srcId="{0321ADD4-4817-44B3-8722-5DA46D7799C7}" destId="{76182755-45DB-4384-8BDD-118025A0EBE9}" srcOrd="0" destOrd="0" presId="urn:microsoft.com/office/officeart/2005/8/layout/orgChart1"/>
    <dgm:cxn modelId="{29056167-E960-475E-91D3-39F829ED96B0}" type="presOf" srcId="{D65845B0-ACA3-4937-AB6E-59251E72CAFF}" destId="{2C0B805E-2E0C-499F-86C7-468B841944D4}" srcOrd="1" destOrd="0" presId="urn:microsoft.com/office/officeart/2005/8/layout/orgChart1"/>
    <dgm:cxn modelId="{C56290FC-2B74-4840-9BB9-89ADD9296990}" type="presOf" srcId="{8F93EDBA-1F7E-4C21-BFD8-640AE38C05B1}" destId="{318B1F8B-DBD5-4530-B02B-B4B90B602C06}" srcOrd="0" destOrd="0" presId="urn:microsoft.com/office/officeart/2005/8/layout/orgChart1"/>
    <dgm:cxn modelId="{82952544-96EF-40C4-84AA-B8070F254F12}" type="presOf" srcId="{3A97D72A-3409-493A-A058-3D8049FC8E17}" destId="{17ED02C8-D5C7-4BB6-B3D5-E237114382C2}" srcOrd="1" destOrd="0" presId="urn:microsoft.com/office/officeart/2005/8/layout/orgChart1"/>
    <dgm:cxn modelId="{D3849557-2EB5-4EB8-862A-A79D2FA556FA}" type="presOf" srcId="{5F263438-F5FA-4C99-A508-C95CA543519E}" destId="{270BEF54-4F88-4D23-B2E7-622A0524BE7E}" srcOrd="0" destOrd="0" presId="urn:microsoft.com/office/officeart/2005/8/layout/orgChart1"/>
    <dgm:cxn modelId="{99CE3BE4-EB35-446D-891E-1DA1FFA89A1F}" type="presOf" srcId="{BF1E9F55-8E7D-4823-B55D-8C7F1307D852}" destId="{0D1B18AC-8C29-44A8-99F8-33B9DDC9302C}" srcOrd="0" destOrd="0" presId="urn:microsoft.com/office/officeart/2005/8/layout/orgChart1"/>
    <dgm:cxn modelId="{3E317B19-6697-470C-A136-DFE92CE17D6B}" type="presOf" srcId="{5E80FA1C-DB69-4F31-B266-7FD6C8C1AECB}" destId="{717A56A2-628A-40CB-9D8D-DECC289E01EC}" srcOrd="0" destOrd="0" presId="urn:microsoft.com/office/officeart/2005/8/layout/orgChart1"/>
    <dgm:cxn modelId="{54B768C9-BA3A-4908-A7A0-A3B7906276B3}" type="presOf" srcId="{DEF36843-C14D-434A-A654-5F9C274940E7}" destId="{4CC67823-DE3A-41E3-B04B-5A74088D9CA7}" srcOrd="1" destOrd="0" presId="urn:microsoft.com/office/officeart/2005/8/layout/orgChart1"/>
    <dgm:cxn modelId="{5EBFBBC4-D740-49FD-9367-06DB92497BA4}" type="presOf" srcId="{88DF64FD-C124-437E-8AF4-AB0ACDFB2F16}" destId="{A085E724-B0C6-405A-9AC2-19678F0DF596}" srcOrd="0" destOrd="0" presId="urn:microsoft.com/office/officeart/2005/8/layout/orgChart1"/>
    <dgm:cxn modelId="{7DD2DED2-7098-44F2-A72F-ACE28C91D5E4}" srcId="{28FAF274-2DAF-428B-A925-CF00D2225566}" destId="{81EED025-8338-4864-9642-54B700305A36}" srcOrd="5" destOrd="0" parTransId="{8D9FFE0B-A215-4BBC-9BF7-6DF7FBA17F71}" sibTransId="{5D225FD6-6327-4E36-929C-60F7D8C62904}"/>
    <dgm:cxn modelId="{2C0CEA47-8813-40BF-B78B-9F3413834B46}" type="presOf" srcId="{27F6AB18-C9F9-49D9-83C1-CC0AB176D15F}" destId="{722D346E-5F77-4868-BF17-B388C7F09E94}" srcOrd="0" destOrd="0" presId="urn:microsoft.com/office/officeart/2005/8/layout/orgChart1"/>
    <dgm:cxn modelId="{38FD9D47-5745-426B-8E82-D991B5EEB4C2}" type="presOf" srcId="{28FAF274-2DAF-428B-A925-CF00D2225566}" destId="{417D2C90-9A0B-48ED-B369-859572D6E147}" srcOrd="1" destOrd="0" presId="urn:microsoft.com/office/officeart/2005/8/layout/orgChart1"/>
    <dgm:cxn modelId="{DAE0B4AD-C0F3-4EF7-9649-D995498EE287}" type="presOf" srcId="{0D46479E-FE2A-4693-95B2-0711EA42A1CC}" destId="{1FC9E3F4-9B24-45E5-94F8-4EE2B638E65F}" srcOrd="0" destOrd="0" presId="urn:microsoft.com/office/officeart/2005/8/layout/orgChart1"/>
    <dgm:cxn modelId="{5AC94287-6C6B-4CE6-80D5-17AE8DA1C72D}" type="presOf" srcId="{C2F87841-FD92-4CFB-8C6D-F5D0EE02FCBB}" destId="{F73A8BC5-E3C3-4A03-AF54-613F5A8F9315}" srcOrd="1" destOrd="0" presId="urn:microsoft.com/office/officeart/2005/8/layout/orgChart1"/>
    <dgm:cxn modelId="{3B5280FC-30F7-4672-B1AA-DAC8B53F2B49}" type="presOf" srcId="{C2F87841-FD92-4CFB-8C6D-F5D0EE02FCBB}" destId="{81A18B22-5F0E-4D73-A273-36C15C12762B}" srcOrd="0" destOrd="0" presId="urn:microsoft.com/office/officeart/2005/8/layout/orgChart1"/>
    <dgm:cxn modelId="{3C48BC1B-4E9F-4A3A-881C-DEB9C57C0DB1}" type="presParOf" srcId="{5ECC454F-BC90-41BC-AB54-AA905D1A82D1}" destId="{48F805CD-B801-466B-9204-4318CC284C43}" srcOrd="0" destOrd="0" presId="urn:microsoft.com/office/officeart/2005/8/layout/orgChart1"/>
    <dgm:cxn modelId="{53AA45A5-8786-45B2-8262-986D0C39D3A8}" type="presParOf" srcId="{48F805CD-B801-466B-9204-4318CC284C43}" destId="{B75F2B4A-FAF6-48F0-A367-51F2479760B7}" srcOrd="0" destOrd="0" presId="urn:microsoft.com/office/officeart/2005/8/layout/orgChart1"/>
    <dgm:cxn modelId="{7A2FD473-36C2-43F5-A952-6ED657439B18}" type="presParOf" srcId="{B75F2B4A-FAF6-48F0-A367-51F2479760B7}" destId="{F86B79E7-182E-46D5-B1DF-432E9073FF33}" srcOrd="0" destOrd="0" presId="urn:microsoft.com/office/officeart/2005/8/layout/orgChart1"/>
    <dgm:cxn modelId="{286936FC-89D4-45A0-8AA2-E6BA3FE364C6}" type="presParOf" srcId="{B75F2B4A-FAF6-48F0-A367-51F2479760B7}" destId="{2D69B314-799B-4A04-96A9-AFC3E20C42DF}" srcOrd="1" destOrd="0" presId="urn:microsoft.com/office/officeart/2005/8/layout/orgChart1"/>
    <dgm:cxn modelId="{53FA6A09-10F2-4611-B3A9-015BDBEF16E5}" type="presParOf" srcId="{48F805CD-B801-466B-9204-4318CC284C43}" destId="{338F6113-28B6-49C2-98FC-FC1697B4C614}" srcOrd="1" destOrd="0" presId="urn:microsoft.com/office/officeart/2005/8/layout/orgChart1"/>
    <dgm:cxn modelId="{73AB635A-D6D3-49A7-BF9B-D965C576ACB8}" type="presParOf" srcId="{338F6113-28B6-49C2-98FC-FC1697B4C614}" destId="{2442354E-B579-41F2-929C-2C43199A637B}" srcOrd="0" destOrd="0" presId="urn:microsoft.com/office/officeart/2005/8/layout/orgChart1"/>
    <dgm:cxn modelId="{78D5D38A-D3CE-4BCA-9328-1085414D0B00}" type="presParOf" srcId="{338F6113-28B6-49C2-98FC-FC1697B4C614}" destId="{0BB9ABA7-C5D4-4E11-92BC-AC3FBAC19B3B}" srcOrd="1" destOrd="0" presId="urn:microsoft.com/office/officeart/2005/8/layout/orgChart1"/>
    <dgm:cxn modelId="{2999892C-57E0-4B51-B537-F80B57E5CD45}" type="presParOf" srcId="{0BB9ABA7-C5D4-4E11-92BC-AC3FBAC19B3B}" destId="{1CC35853-AABD-4F8C-B2F3-8B2DC21922B1}" srcOrd="0" destOrd="0" presId="urn:microsoft.com/office/officeart/2005/8/layout/orgChart1"/>
    <dgm:cxn modelId="{28C0FAAC-9F4C-4DE5-8D09-0E6664CC7B26}" type="presParOf" srcId="{1CC35853-AABD-4F8C-B2F3-8B2DC21922B1}" destId="{013DD5ED-889C-4FBE-B338-43F9D328D9D9}" srcOrd="0" destOrd="0" presId="urn:microsoft.com/office/officeart/2005/8/layout/orgChart1"/>
    <dgm:cxn modelId="{11C61E64-E360-472F-A0C4-C36E399FA24F}" type="presParOf" srcId="{1CC35853-AABD-4F8C-B2F3-8B2DC21922B1}" destId="{417D2C90-9A0B-48ED-B369-859572D6E147}" srcOrd="1" destOrd="0" presId="urn:microsoft.com/office/officeart/2005/8/layout/orgChart1"/>
    <dgm:cxn modelId="{BDAE57FE-52C2-48B4-A5F6-4F903B1A08CD}" type="presParOf" srcId="{0BB9ABA7-C5D4-4E11-92BC-AC3FBAC19B3B}" destId="{0FC986DC-ADC0-4CAC-8F23-980416879F73}" srcOrd="1" destOrd="0" presId="urn:microsoft.com/office/officeart/2005/8/layout/orgChart1"/>
    <dgm:cxn modelId="{E58183F4-DF08-4396-98F2-9121F76F1C5F}" type="presParOf" srcId="{0FC986DC-ADC0-4CAC-8F23-980416879F73}" destId="{A972075A-1CBC-4407-B34F-8FA24DD4530E}" srcOrd="0" destOrd="0" presId="urn:microsoft.com/office/officeart/2005/8/layout/orgChart1"/>
    <dgm:cxn modelId="{53A5F72B-2176-4997-9A37-24B40A5E01CD}" type="presParOf" srcId="{0FC986DC-ADC0-4CAC-8F23-980416879F73}" destId="{E90A6BF7-5F1A-4508-B1EB-7F9FF3268B5C}" srcOrd="1" destOrd="0" presId="urn:microsoft.com/office/officeart/2005/8/layout/orgChart1"/>
    <dgm:cxn modelId="{CB2E4995-A1B2-41AB-823E-BBCEE6A650B9}" type="presParOf" srcId="{E90A6BF7-5F1A-4508-B1EB-7F9FF3268B5C}" destId="{38E6457F-7B2C-42A6-A3DD-619C55FA413C}" srcOrd="0" destOrd="0" presId="urn:microsoft.com/office/officeart/2005/8/layout/orgChart1"/>
    <dgm:cxn modelId="{928ED65F-3615-4248-B228-D4247DC00099}" type="presParOf" srcId="{38E6457F-7B2C-42A6-A3DD-619C55FA413C}" destId="{318B1F8B-DBD5-4530-B02B-B4B90B602C06}" srcOrd="0" destOrd="0" presId="urn:microsoft.com/office/officeart/2005/8/layout/orgChart1"/>
    <dgm:cxn modelId="{2DC71C3E-F20E-4CCE-98E5-47ADE5C86251}" type="presParOf" srcId="{38E6457F-7B2C-42A6-A3DD-619C55FA413C}" destId="{5DA82E92-357D-4D0B-AE09-B8DA2CD68361}" srcOrd="1" destOrd="0" presId="urn:microsoft.com/office/officeart/2005/8/layout/orgChart1"/>
    <dgm:cxn modelId="{D61CC110-BF58-43AD-B3A4-EF91FE108814}" type="presParOf" srcId="{E90A6BF7-5F1A-4508-B1EB-7F9FF3268B5C}" destId="{5C5D747E-3903-4A6B-AE40-C36176EC0659}" srcOrd="1" destOrd="0" presId="urn:microsoft.com/office/officeart/2005/8/layout/orgChart1"/>
    <dgm:cxn modelId="{AB876ECF-A4E3-4DF1-84B1-F3686A28C269}" type="presParOf" srcId="{5C5D747E-3903-4A6B-AE40-C36176EC0659}" destId="{E9CB78A0-B8B0-4C45-BE13-5A0D62A8E417}" srcOrd="0" destOrd="0" presId="urn:microsoft.com/office/officeart/2005/8/layout/orgChart1"/>
    <dgm:cxn modelId="{FFB00712-BD8F-4F59-8EC0-1C86E887F632}" type="presParOf" srcId="{5C5D747E-3903-4A6B-AE40-C36176EC0659}" destId="{BE1651A6-C4D4-49F6-87A4-0DC60C991612}" srcOrd="1" destOrd="0" presId="urn:microsoft.com/office/officeart/2005/8/layout/orgChart1"/>
    <dgm:cxn modelId="{6148D207-9F9E-4A21-A04F-8D6460590741}" type="presParOf" srcId="{BE1651A6-C4D4-49F6-87A4-0DC60C991612}" destId="{D82C1579-AEA3-4CA7-8F87-9968AF20A8CE}" srcOrd="0" destOrd="0" presId="urn:microsoft.com/office/officeart/2005/8/layout/orgChart1"/>
    <dgm:cxn modelId="{F633373D-2EC9-46B7-85F1-19EA6EBC58A0}" type="presParOf" srcId="{D82C1579-AEA3-4CA7-8F87-9968AF20A8CE}" destId="{67C39AA3-B20B-41E2-83FD-57D208D0094F}" srcOrd="0" destOrd="0" presId="urn:microsoft.com/office/officeart/2005/8/layout/orgChart1"/>
    <dgm:cxn modelId="{D29331D6-8612-49FA-8E08-26D9DD15D80D}" type="presParOf" srcId="{D82C1579-AEA3-4CA7-8F87-9968AF20A8CE}" destId="{37814AE4-297C-499D-855F-8A8E5859C2D8}" srcOrd="1" destOrd="0" presId="urn:microsoft.com/office/officeart/2005/8/layout/orgChart1"/>
    <dgm:cxn modelId="{96EE6711-A56E-40FB-BB14-FDEC52407E01}" type="presParOf" srcId="{BE1651A6-C4D4-49F6-87A4-0DC60C991612}" destId="{EBCAC453-3F2E-4130-876E-E34DDA7C537C}" srcOrd="1" destOrd="0" presId="urn:microsoft.com/office/officeart/2005/8/layout/orgChart1"/>
    <dgm:cxn modelId="{2BE3A9F7-1E46-4693-BF61-0C6CCA1347CC}" type="presParOf" srcId="{EBCAC453-3F2E-4130-876E-E34DDA7C537C}" destId="{EA82D4C2-C738-489A-BE57-348F169C7F74}" srcOrd="0" destOrd="0" presId="urn:microsoft.com/office/officeart/2005/8/layout/orgChart1"/>
    <dgm:cxn modelId="{D71FE6B8-F3DB-4FEA-8A4F-21F0E2FE07A6}" type="presParOf" srcId="{EBCAC453-3F2E-4130-876E-E34DDA7C537C}" destId="{1FD1E425-5A87-48FD-BBE6-47C6319769B6}" srcOrd="1" destOrd="0" presId="urn:microsoft.com/office/officeart/2005/8/layout/orgChart1"/>
    <dgm:cxn modelId="{6A45D387-EE16-4E5D-A530-749604F481CC}" type="presParOf" srcId="{1FD1E425-5A87-48FD-BBE6-47C6319769B6}" destId="{DEC602BA-EF5C-4D0E-8524-E4637C368D11}" srcOrd="0" destOrd="0" presId="urn:microsoft.com/office/officeart/2005/8/layout/orgChart1"/>
    <dgm:cxn modelId="{C00F45F2-6D75-43AC-A4F2-1C4FE2DA5D43}" type="presParOf" srcId="{DEC602BA-EF5C-4D0E-8524-E4637C368D11}" destId="{ABB1412D-3730-4E0E-87CD-24C254E2E77C}" srcOrd="0" destOrd="0" presId="urn:microsoft.com/office/officeart/2005/8/layout/orgChart1"/>
    <dgm:cxn modelId="{58047106-F249-4B5E-A38C-1E1A06309A03}" type="presParOf" srcId="{DEC602BA-EF5C-4D0E-8524-E4637C368D11}" destId="{CDEAD704-7C69-47A4-A731-4629491CBDE6}" srcOrd="1" destOrd="0" presId="urn:microsoft.com/office/officeart/2005/8/layout/orgChart1"/>
    <dgm:cxn modelId="{62B63DE3-8048-4195-8D84-6D6F4714B3E0}" type="presParOf" srcId="{1FD1E425-5A87-48FD-BBE6-47C6319769B6}" destId="{2D19009C-8211-416C-A0E4-8BA2FB932044}" srcOrd="1" destOrd="0" presId="urn:microsoft.com/office/officeart/2005/8/layout/orgChart1"/>
    <dgm:cxn modelId="{D78D4C52-FB5F-4220-AD54-2BFDF9FF44F3}" type="presParOf" srcId="{1FD1E425-5A87-48FD-BBE6-47C6319769B6}" destId="{9FAD076C-6A0C-4275-88AD-A789D4D35C82}" srcOrd="2" destOrd="0" presId="urn:microsoft.com/office/officeart/2005/8/layout/orgChart1"/>
    <dgm:cxn modelId="{D5D9F2C5-E9D5-447E-9601-9609F8394C9F}" type="presParOf" srcId="{BE1651A6-C4D4-49F6-87A4-0DC60C991612}" destId="{ED215BBC-A297-4A88-942A-E7CFED0A9B4C}" srcOrd="2" destOrd="0" presId="urn:microsoft.com/office/officeart/2005/8/layout/orgChart1"/>
    <dgm:cxn modelId="{D315DBE7-7DC2-40C7-A950-5409EFAA6FB1}" type="presParOf" srcId="{5C5D747E-3903-4A6B-AE40-C36176EC0659}" destId="{08CCC59E-9E15-45D6-9A16-FC4EC2D9B04A}" srcOrd="2" destOrd="0" presId="urn:microsoft.com/office/officeart/2005/8/layout/orgChart1"/>
    <dgm:cxn modelId="{10C6AF5B-D1BE-4B43-B080-AE03A460CCE5}" type="presParOf" srcId="{5C5D747E-3903-4A6B-AE40-C36176EC0659}" destId="{197F4112-F73C-4E81-A7F8-465C010FCD34}" srcOrd="3" destOrd="0" presId="urn:microsoft.com/office/officeart/2005/8/layout/orgChart1"/>
    <dgm:cxn modelId="{EC70E6CD-9E88-4713-901F-6F238CF19E97}" type="presParOf" srcId="{197F4112-F73C-4E81-A7F8-465C010FCD34}" destId="{F85E7AAD-773E-4C62-B67A-4181D8969A95}" srcOrd="0" destOrd="0" presId="urn:microsoft.com/office/officeart/2005/8/layout/orgChart1"/>
    <dgm:cxn modelId="{534283AE-DF78-4830-A1FB-4BD396880734}" type="presParOf" srcId="{F85E7AAD-773E-4C62-B67A-4181D8969A95}" destId="{313A2EC3-6539-4B83-9210-1C3C0A2D3F04}" srcOrd="0" destOrd="0" presId="urn:microsoft.com/office/officeart/2005/8/layout/orgChart1"/>
    <dgm:cxn modelId="{E145D75F-FFF2-4DB6-971B-4C2694D9350A}" type="presParOf" srcId="{F85E7AAD-773E-4C62-B67A-4181D8969A95}" destId="{2C0B805E-2E0C-499F-86C7-468B841944D4}" srcOrd="1" destOrd="0" presId="urn:microsoft.com/office/officeart/2005/8/layout/orgChart1"/>
    <dgm:cxn modelId="{54B265F4-17F4-45AD-A77A-690C091A4D18}" type="presParOf" srcId="{197F4112-F73C-4E81-A7F8-465C010FCD34}" destId="{EADF71C4-1EA8-41BA-AC72-C130333DA5DE}" srcOrd="1" destOrd="0" presId="urn:microsoft.com/office/officeart/2005/8/layout/orgChart1"/>
    <dgm:cxn modelId="{D10F1CA3-352B-4650-902F-5B7709A9E315}" type="presParOf" srcId="{197F4112-F73C-4E81-A7F8-465C010FCD34}" destId="{3B30BDBA-57F8-4FDC-9ABA-93342CBA56A3}" srcOrd="2" destOrd="0" presId="urn:microsoft.com/office/officeart/2005/8/layout/orgChart1"/>
    <dgm:cxn modelId="{D84A2DE7-C494-4103-9353-D3D2322C5549}" type="presParOf" srcId="{5C5D747E-3903-4A6B-AE40-C36176EC0659}" destId="{08A65B00-4D85-4B0A-A610-44A258E13963}" srcOrd="4" destOrd="0" presId="urn:microsoft.com/office/officeart/2005/8/layout/orgChart1"/>
    <dgm:cxn modelId="{4BED7F8F-E711-4194-9DC1-BC06D4E8151E}" type="presParOf" srcId="{5C5D747E-3903-4A6B-AE40-C36176EC0659}" destId="{C56E4626-C823-48C3-AC97-27BF9F650F3A}" srcOrd="5" destOrd="0" presId="urn:microsoft.com/office/officeart/2005/8/layout/orgChart1"/>
    <dgm:cxn modelId="{A1A30CDE-EE41-46A5-B473-064B5996ECA9}" type="presParOf" srcId="{C56E4626-C823-48C3-AC97-27BF9F650F3A}" destId="{6A09FA99-92A4-4E7A-BCC6-C5602138F144}" srcOrd="0" destOrd="0" presId="urn:microsoft.com/office/officeart/2005/8/layout/orgChart1"/>
    <dgm:cxn modelId="{A7EA9174-5B72-4362-BE5C-727B957842C0}" type="presParOf" srcId="{6A09FA99-92A4-4E7A-BCC6-C5602138F144}" destId="{A6CDD057-AE62-4D79-930A-673D35283BA4}" srcOrd="0" destOrd="0" presId="urn:microsoft.com/office/officeart/2005/8/layout/orgChart1"/>
    <dgm:cxn modelId="{8C09DB19-7890-420F-B551-7BB90F80D680}" type="presParOf" srcId="{6A09FA99-92A4-4E7A-BCC6-C5602138F144}" destId="{FF1CB309-323D-4284-9C17-E0271D4E1A4D}" srcOrd="1" destOrd="0" presId="urn:microsoft.com/office/officeart/2005/8/layout/orgChart1"/>
    <dgm:cxn modelId="{D806579A-A338-453F-9113-FC8016B296CC}" type="presParOf" srcId="{C56E4626-C823-48C3-AC97-27BF9F650F3A}" destId="{F56A931A-3197-49BF-9F9F-E3A97751984D}" srcOrd="1" destOrd="0" presId="urn:microsoft.com/office/officeart/2005/8/layout/orgChart1"/>
    <dgm:cxn modelId="{A1E73EA0-DFD2-4DE6-B866-797C2CA468D1}" type="presParOf" srcId="{F56A931A-3197-49BF-9F9F-E3A97751984D}" destId="{270BEF54-4F88-4D23-B2E7-622A0524BE7E}" srcOrd="0" destOrd="0" presId="urn:microsoft.com/office/officeart/2005/8/layout/orgChart1"/>
    <dgm:cxn modelId="{751EF268-4E66-435E-865C-702DA2B55743}" type="presParOf" srcId="{F56A931A-3197-49BF-9F9F-E3A97751984D}" destId="{A55CE089-8B5A-490C-B120-41DE999D1430}" srcOrd="1" destOrd="0" presId="urn:microsoft.com/office/officeart/2005/8/layout/orgChart1"/>
    <dgm:cxn modelId="{951B5FEE-D81F-43AC-9744-2A3972B0E1C2}" type="presParOf" srcId="{A55CE089-8B5A-490C-B120-41DE999D1430}" destId="{77DCDCB3-6186-4C90-B5C1-C018715D2147}" srcOrd="0" destOrd="0" presId="urn:microsoft.com/office/officeart/2005/8/layout/orgChart1"/>
    <dgm:cxn modelId="{78CA09D5-A5FB-4DBD-AB86-4733E24285B2}" type="presParOf" srcId="{77DCDCB3-6186-4C90-B5C1-C018715D2147}" destId="{722D346E-5F77-4868-BF17-B388C7F09E94}" srcOrd="0" destOrd="0" presId="urn:microsoft.com/office/officeart/2005/8/layout/orgChart1"/>
    <dgm:cxn modelId="{3A5B686E-1D9F-4E45-A38D-CB2AB9B198D8}" type="presParOf" srcId="{77DCDCB3-6186-4C90-B5C1-C018715D2147}" destId="{97B77D72-0D62-45AC-BBF9-F9A1F5DD26D9}" srcOrd="1" destOrd="0" presId="urn:microsoft.com/office/officeart/2005/8/layout/orgChart1"/>
    <dgm:cxn modelId="{29FBC547-41DB-4B5C-AF6B-218EC80AE8E5}" type="presParOf" srcId="{A55CE089-8B5A-490C-B120-41DE999D1430}" destId="{941B13FE-C377-47A4-8C1D-B717D69B913C}" srcOrd="1" destOrd="0" presId="urn:microsoft.com/office/officeart/2005/8/layout/orgChart1"/>
    <dgm:cxn modelId="{6A7B8638-D60A-44AC-BB0A-19971D1608AE}" type="presParOf" srcId="{A55CE089-8B5A-490C-B120-41DE999D1430}" destId="{13F7355F-A9E4-4169-A780-740A48D03911}" srcOrd="2" destOrd="0" presId="urn:microsoft.com/office/officeart/2005/8/layout/orgChart1"/>
    <dgm:cxn modelId="{DDE7F85A-969E-4847-9DB2-5BA73C96D014}" type="presParOf" srcId="{C56E4626-C823-48C3-AC97-27BF9F650F3A}" destId="{E2DE0832-41E3-43E5-962D-E95412302CEC}" srcOrd="2" destOrd="0" presId="urn:microsoft.com/office/officeart/2005/8/layout/orgChart1"/>
    <dgm:cxn modelId="{71E89568-4ABC-42F1-8431-0AB0D14E69CD}" type="presParOf" srcId="{5C5D747E-3903-4A6B-AE40-C36176EC0659}" destId="{A314D6E8-8DDD-4F22-BDBA-8E12F964C72C}" srcOrd="6" destOrd="0" presId="urn:microsoft.com/office/officeart/2005/8/layout/orgChart1"/>
    <dgm:cxn modelId="{DD8A274C-3E3C-4121-9979-1F797F16A38B}" type="presParOf" srcId="{5C5D747E-3903-4A6B-AE40-C36176EC0659}" destId="{2A675C3A-CF95-4197-9782-0266421EBE27}" srcOrd="7" destOrd="0" presId="urn:microsoft.com/office/officeart/2005/8/layout/orgChart1"/>
    <dgm:cxn modelId="{EB1129B3-7CA0-4A73-AF6A-CB56D74867F6}" type="presParOf" srcId="{2A675C3A-CF95-4197-9782-0266421EBE27}" destId="{69B09684-2202-4E69-8F70-130D3638432D}" srcOrd="0" destOrd="0" presId="urn:microsoft.com/office/officeart/2005/8/layout/orgChart1"/>
    <dgm:cxn modelId="{560EB24C-D20D-4B70-94D9-B7045AC03F85}" type="presParOf" srcId="{69B09684-2202-4E69-8F70-130D3638432D}" destId="{E3242B9E-0BCA-4930-A7DF-6170C86060E2}" srcOrd="0" destOrd="0" presId="urn:microsoft.com/office/officeart/2005/8/layout/orgChart1"/>
    <dgm:cxn modelId="{2BF3322A-B960-4442-BCF3-A2268BCD5BE7}" type="presParOf" srcId="{69B09684-2202-4E69-8F70-130D3638432D}" destId="{A1760F78-E1A0-4B97-8A63-938007EA79EC}" srcOrd="1" destOrd="0" presId="urn:microsoft.com/office/officeart/2005/8/layout/orgChart1"/>
    <dgm:cxn modelId="{3CE86EA1-CEBB-4A39-AF8B-B795543246C1}" type="presParOf" srcId="{2A675C3A-CF95-4197-9782-0266421EBE27}" destId="{A6ADA067-146A-4199-911B-16B3D4FE6A53}" srcOrd="1" destOrd="0" presId="urn:microsoft.com/office/officeart/2005/8/layout/orgChart1"/>
    <dgm:cxn modelId="{AA98DA14-1A11-4602-821E-B8294481A091}" type="presParOf" srcId="{A6ADA067-146A-4199-911B-16B3D4FE6A53}" destId="{E20E2EA3-407D-4FB7-8B79-9B5901D7313C}" srcOrd="0" destOrd="0" presId="urn:microsoft.com/office/officeart/2005/8/layout/orgChart1"/>
    <dgm:cxn modelId="{B6C3B52A-95F2-4B07-83D3-122198B621FB}" type="presParOf" srcId="{A6ADA067-146A-4199-911B-16B3D4FE6A53}" destId="{525A030C-6C94-43F4-818A-38CA2E9FC92F}" srcOrd="1" destOrd="0" presId="urn:microsoft.com/office/officeart/2005/8/layout/orgChart1"/>
    <dgm:cxn modelId="{E141E007-ACAC-4492-82F3-07D2D3E7C3B6}" type="presParOf" srcId="{525A030C-6C94-43F4-818A-38CA2E9FC92F}" destId="{82DD91EC-2EF5-4C32-847B-DF7E41C7F056}" srcOrd="0" destOrd="0" presId="urn:microsoft.com/office/officeart/2005/8/layout/orgChart1"/>
    <dgm:cxn modelId="{2688FC5F-7D11-4D33-BF8E-A43BE7D29D8B}" type="presParOf" srcId="{82DD91EC-2EF5-4C32-847B-DF7E41C7F056}" destId="{3F75D4B6-6379-4895-913E-AE640EC8FDA7}" srcOrd="0" destOrd="0" presId="urn:microsoft.com/office/officeart/2005/8/layout/orgChart1"/>
    <dgm:cxn modelId="{70238C71-4B39-43BD-94AD-C3F41E6CDD15}" type="presParOf" srcId="{82DD91EC-2EF5-4C32-847B-DF7E41C7F056}" destId="{3E970E4C-B37F-4B69-A211-239250B9394A}" srcOrd="1" destOrd="0" presId="urn:microsoft.com/office/officeart/2005/8/layout/orgChart1"/>
    <dgm:cxn modelId="{052AB040-7479-4489-9C84-25591E180778}" type="presParOf" srcId="{525A030C-6C94-43F4-818A-38CA2E9FC92F}" destId="{909A88A7-C367-4B50-BED0-AECAE030FBA0}" srcOrd="1" destOrd="0" presId="urn:microsoft.com/office/officeart/2005/8/layout/orgChart1"/>
    <dgm:cxn modelId="{BDF0F2D2-27B0-498E-8B73-D7C6375E7025}" type="presParOf" srcId="{525A030C-6C94-43F4-818A-38CA2E9FC92F}" destId="{54193372-313F-4830-A512-205DD1E095CF}" srcOrd="2" destOrd="0" presId="urn:microsoft.com/office/officeart/2005/8/layout/orgChart1"/>
    <dgm:cxn modelId="{07F697C9-1615-4586-9103-1A70CCF27CDC}" type="presParOf" srcId="{2A675C3A-CF95-4197-9782-0266421EBE27}" destId="{0AB69E5D-6000-49DE-8E04-3915C83C1895}" srcOrd="2" destOrd="0" presId="urn:microsoft.com/office/officeart/2005/8/layout/orgChart1"/>
    <dgm:cxn modelId="{67100C55-9D20-40B7-B314-6DF046C80BEE}" type="presParOf" srcId="{E90A6BF7-5F1A-4508-B1EB-7F9FF3268B5C}" destId="{FD1ECCDE-2A3F-4D28-8A15-67A6B000CC46}" srcOrd="2" destOrd="0" presId="urn:microsoft.com/office/officeart/2005/8/layout/orgChart1"/>
    <dgm:cxn modelId="{75FD9B5A-93D9-4F49-978E-E50F0E73FA4A}" type="presParOf" srcId="{0FC986DC-ADC0-4CAC-8F23-980416879F73}" destId="{1F356F9C-393E-43DA-AADB-CD4419586103}" srcOrd="2" destOrd="0" presId="urn:microsoft.com/office/officeart/2005/8/layout/orgChart1"/>
    <dgm:cxn modelId="{A2DD453F-DD49-4B6E-AC9E-F4DCA85D078F}" type="presParOf" srcId="{0FC986DC-ADC0-4CAC-8F23-980416879F73}" destId="{32A046F8-28C3-41B2-B7AB-A87C0D562D83}" srcOrd="3" destOrd="0" presId="urn:microsoft.com/office/officeart/2005/8/layout/orgChart1"/>
    <dgm:cxn modelId="{7CEA9AD3-8DAA-47E7-84FB-E1BC3DFCED7E}" type="presParOf" srcId="{32A046F8-28C3-41B2-B7AB-A87C0D562D83}" destId="{A45860F6-7612-4E3D-A156-3CBB66684FE8}" srcOrd="0" destOrd="0" presId="urn:microsoft.com/office/officeart/2005/8/layout/orgChart1"/>
    <dgm:cxn modelId="{59720140-71D5-4673-A998-4916355A9D77}" type="presParOf" srcId="{A45860F6-7612-4E3D-A156-3CBB66684FE8}" destId="{420ED3EB-F859-4A84-9C01-CD0ACE3D970C}" srcOrd="0" destOrd="0" presId="urn:microsoft.com/office/officeart/2005/8/layout/orgChart1"/>
    <dgm:cxn modelId="{F29EFB69-7E14-4A4D-A080-D439921ED54F}" type="presParOf" srcId="{A45860F6-7612-4E3D-A156-3CBB66684FE8}" destId="{4F4EDD41-99FB-4DD7-857E-3493A8F4C98D}" srcOrd="1" destOrd="0" presId="urn:microsoft.com/office/officeart/2005/8/layout/orgChart1"/>
    <dgm:cxn modelId="{A0B8AC7F-ACD8-4BED-AA49-7A375F5270F5}" type="presParOf" srcId="{32A046F8-28C3-41B2-B7AB-A87C0D562D83}" destId="{C05E65A7-6C5C-4F70-BE7E-8561B6E93F8E}" srcOrd="1" destOrd="0" presId="urn:microsoft.com/office/officeart/2005/8/layout/orgChart1"/>
    <dgm:cxn modelId="{874B2255-1897-47CA-B5A7-2EF489C5127B}" type="presParOf" srcId="{C05E65A7-6C5C-4F70-BE7E-8561B6E93F8E}" destId="{717A56A2-628A-40CB-9D8D-DECC289E01EC}" srcOrd="0" destOrd="0" presId="urn:microsoft.com/office/officeart/2005/8/layout/orgChart1"/>
    <dgm:cxn modelId="{1F8B9CDB-6B93-459E-B457-04497F68A6D6}" type="presParOf" srcId="{C05E65A7-6C5C-4F70-BE7E-8561B6E93F8E}" destId="{E60C7193-BE0C-4334-B656-F11029ABBF80}" srcOrd="1" destOrd="0" presId="urn:microsoft.com/office/officeart/2005/8/layout/orgChart1"/>
    <dgm:cxn modelId="{A26FD64F-D0D4-4317-A430-B3F084E76D67}" type="presParOf" srcId="{E60C7193-BE0C-4334-B656-F11029ABBF80}" destId="{15E751F0-DB28-4B96-AE0A-5304307A2D8E}" srcOrd="0" destOrd="0" presId="urn:microsoft.com/office/officeart/2005/8/layout/orgChart1"/>
    <dgm:cxn modelId="{BFEE9C8A-336F-43DF-BC5C-A73D5C81615D}" type="presParOf" srcId="{15E751F0-DB28-4B96-AE0A-5304307A2D8E}" destId="{F4F06816-3069-4A92-890F-EF8B914E9A14}" srcOrd="0" destOrd="0" presId="urn:microsoft.com/office/officeart/2005/8/layout/orgChart1"/>
    <dgm:cxn modelId="{5427052C-8AEB-418A-8D83-EE0FF6D234E6}" type="presParOf" srcId="{15E751F0-DB28-4B96-AE0A-5304307A2D8E}" destId="{AC39715C-6BA0-4634-997C-73AFF5B35A77}" srcOrd="1" destOrd="0" presId="urn:microsoft.com/office/officeart/2005/8/layout/orgChart1"/>
    <dgm:cxn modelId="{7453E8F2-9FC4-4E96-A3BC-51AB45BAD5B8}" type="presParOf" srcId="{E60C7193-BE0C-4334-B656-F11029ABBF80}" destId="{D45A5CF3-8F79-42B9-AD46-980E68D42C00}" srcOrd="1" destOrd="0" presId="urn:microsoft.com/office/officeart/2005/8/layout/orgChart1"/>
    <dgm:cxn modelId="{728F6C6E-29B4-4E82-927E-B3D609A7A441}" type="presParOf" srcId="{E60C7193-BE0C-4334-B656-F11029ABBF80}" destId="{6972F32E-8B5F-424E-AEAC-ACE4CC025CAA}" srcOrd="2" destOrd="0" presId="urn:microsoft.com/office/officeart/2005/8/layout/orgChart1"/>
    <dgm:cxn modelId="{F31F5197-BAC4-4452-9697-F371046EA35F}" type="presParOf" srcId="{C05E65A7-6C5C-4F70-BE7E-8561B6E93F8E}" destId="{0B227EDB-7632-4F69-8A5B-5CD22FED9B59}" srcOrd="2" destOrd="0" presId="urn:microsoft.com/office/officeart/2005/8/layout/orgChart1"/>
    <dgm:cxn modelId="{A580D52E-03D6-40F5-88A2-E62A0CA45836}" type="presParOf" srcId="{C05E65A7-6C5C-4F70-BE7E-8561B6E93F8E}" destId="{201B498F-9AB1-47FD-B935-7E542D929C32}" srcOrd="3" destOrd="0" presId="urn:microsoft.com/office/officeart/2005/8/layout/orgChart1"/>
    <dgm:cxn modelId="{F67CAFC7-B211-4C11-970F-1106829273A1}" type="presParOf" srcId="{201B498F-9AB1-47FD-B935-7E542D929C32}" destId="{7D16EFE6-DB7C-4787-A12A-C7843B89E38E}" srcOrd="0" destOrd="0" presId="urn:microsoft.com/office/officeart/2005/8/layout/orgChart1"/>
    <dgm:cxn modelId="{EC81C7CD-123F-45B0-8965-B58774CBCF4C}" type="presParOf" srcId="{7D16EFE6-DB7C-4787-A12A-C7843B89E38E}" destId="{BD44B533-7AFF-43E4-BBFC-FF9E51767D6E}" srcOrd="0" destOrd="0" presId="urn:microsoft.com/office/officeart/2005/8/layout/orgChart1"/>
    <dgm:cxn modelId="{AEF280EE-A506-4D64-89ED-34F1F0375B7B}" type="presParOf" srcId="{7D16EFE6-DB7C-4787-A12A-C7843B89E38E}" destId="{4CC67823-DE3A-41E3-B04B-5A74088D9CA7}" srcOrd="1" destOrd="0" presId="urn:microsoft.com/office/officeart/2005/8/layout/orgChart1"/>
    <dgm:cxn modelId="{88AB7521-2A73-47A4-8CB1-4D2F5C264119}" type="presParOf" srcId="{201B498F-9AB1-47FD-B935-7E542D929C32}" destId="{8479DB28-D325-412B-B604-C38AFCD07CEA}" srcOrd="1" destOrd="0" presId="urn:microsoft.com/office/officeart/2005/8/layout/orgChart1"/>
    <dgm:cxn modelId="{F8561B95-AD41-4EDE-B5BE-FFE977B963C2}" type="presParOf" srcId="{8479DB28-D325-412B-B604-C38AFCD07CEA}" destId="{6DF14237-AA8F-4C8C-8C1E-BD08379F8990}" srcOrd="0" destOrd="0" presId="urn:microsoft.com/office/officeart/2005/8/layout/orgChart1"/>
    <dgm:cxn modelId="{D8469BEE-B8A2-4B5B-ACF0-CBD5FF0C7460}" type="presParOf" srcId="{8479DB28-D325-412B-B604-C38AFCD07CEA}" destId="{BBFA765C-7091-4D0B-A014-94F25867B31F}" srcOrd="1" destOrd="0" presId="urn:microsoft.com/office/officeart/2005/8/layout/orgChart1"/>
    <dgm:cxn modelId="{AE8EF7DF-D2A1-4FAD-940F-C6B6F2F173C1}" type="presParOf" srcId="{BBFA765C-7091-4D0B-A014-94F25867B31F}" destId="{E37FF7E6-83C5-423F-A8C3-364447B3A0D1}" srcOrd="0" destOrd="0" presId="urn:microsoft.com/office/officeart/2005/8/layout/orgChart1"/>
    <dgm:cxn modelId="{8CD25254-7737-42D7-86F2-9A8E426A13A0}" type="presParOf" srcId="{E37FF7E6-83C5-423F-A8C3-364447B3A0D1}" destId="{3E1DCBF4-F0E4-4547-B248-916DADF360D6}" srcOrd="0" destOrd="0" presId="urn:microsoft.com/office/officeart/2005/8/layout/orgChart1"/>
    <dgm:cxn modelId="{13424C48-FF6B-43E5-A8BD-9321E4740DCB}" type="presParOf" srcId="{E37FF7E6-83C5-423F-A8C3-364447B3A0D1}" destId="{24D08FFD-D7FE-44E6-95A6-ACCCCE2C3322}" srcOrd="1" destOrd="0" presId="urn:microsoft.com/office/officeart/2005/8/layout/orgChart1"/>
    <dgm:cxn modelId="{CD554FEA-B0DC-4B7F-9377-D23B7ABA7E7A}" type="presParOf" srcId="{BBFA765C-7091-4D0B-A014-94F25867B31F}" destId="{CA7EB875-0232-41CC-97CD-99F0388AA61F}" srcOrd="1" destOrd="0" presId="urn:microsoft.com/office/officeart/2005/8/layout/orgChart1"/>
    <dgm:cxn modelId="{09E47B30-8516-4980-A878-C632E16DE22D}" type="presParOf" srcId="{BBFA765C-7091-4D0B-A014-94F25867B31F}" destId="{401827DE-9A5D-4DA0-BFB2-47B9ECB1BB4D}" srcOrd="2" destOrd="0" presId="urn:microsoft.com/office/officeart/2005/8/layout/orgChart1"/>
    <dgm:cxn modelId="{970A37B8-AC11-435F-975F-35721392FD77}" type="presParOf" srcId="{201B498F-9AB1-47FD-B935-7E542D929C32}" destId="{BE72A4C4-7AFA-4C6F-BD65-87AA0FDE428E}" srcOrd="2" destOrd="0" presId="urn:microsoft.com/office/officeart/2005/8/layout/orgChart1"/>
    <dgm:cxn modelId="{92BBF44E-26D2-4C3A-B93C-DD96B93726B7}" type="presParOf" srcId="{C05E65A7-6C5C-4F70-BE7E-8561B6E93F8E}" destId="{9C43AB28-BA7B-4414-B574-4AD1E39BB830}" srcOrd="4" destOrd="0" presId="urn:microsoft.com/office/officeart/2005/8/layout/orgChart1"/>
    <dgm:cxn modelId="{616081CD-5032-4844-81AA-E159B243C567}" type="presParOf" srcId="{C05E65A7-6C5C-4F70-BE7E-8561B6E93F8E}" destId="{64DED0D3-31EF-4471-BCC3-87132476C2B1}" srcOrd="5" destOrd="0" presId="urn:microsoft.com/office/officeart/2005/8/layout/orgChart1"/>
    <dgm:cxn modelId="{AE1A0D87-CD77-4B04-816C-E1A814D6C64C}" type="presParOf" srcId="{64DED0D3-31EF-4471-BCC3-87132476C2B1}" destId="{23D9F790-9EC3-4DDF-B1BD-1AD7144FCD51}" srcOrd="0" destOrd="0" presId="urn:microsoft.com/office/officeart/2005/8/layout/orgChart1"/>
    <dgm:cxn modelId="{42A45522-471E-4AF8-AC6D-46CDB9309F7E}" type="presParOf" srcId="{23D9F790-9EC3-4DDF-B1BD-1AD7144FCD51}" destId="{5608748E-3AC1-474B-B372-D8672EF63100}" srcOrd="0" destOrd="0" presId="urn:microsoft.com/office/officeart/2005/8/layout/orgChart1"/>
    <dgm:cxn modelId="{8D532837-D926-410F-8BFD-44B6671A60C1}" type="presParOf" srcId="{23D9F790-9EC3-4DDF-B1BD-1AD7144FCD51}" destId="{12F3699A-D1E2-4AE5-B0F6-727270D5F81B}" srcOrd="1" destOrd="0" presId="urn:microsoft.com/office/officeart/2005/8/layout/orgChart1"/>
    <dgm:cxn modelId="{EA41846D-0334-4BDD-AA31-64BEC56C3B98}" type="presParOf" srcId="{64DED0D3-31EF-4471-BCC3-87132476C2B1}" destId="{53CA0846-70DB-4DF1-97EC-8FFC0104AE75}" srcOrd="1" destOrd="0" presId="urn:microsoft.com/office/officeart/2005/8/layout/orgChart1"/>
    <dgm:cxn modelId="{D2BD0C57-0579-499E-9E79-A93CF1D0FCB6}" type="presParOf" srcId="{53CA0846-70DB-4DF1-97EC-8FFC0104AE75}" destId="{6AA50FD3-A5CE-47D9-B55B-03EA04A89356}" srcOrd="0" destOrd="0" presId="urn:microsoft.com/office/officeart/2005/8/layout/orgChart1"/>
    <dgm:cxn modelId="{0965F75B-84EF-41F0-9623-EE5C9BF7565A}" type="presParOf" srcId="{53CA0846-70DB-4DF1-97EC-8FFC0104AE75}" destId="{28FF8679-F050-4F16-83BA-6E293774CA03}" srcOrd="1" destOrd="0" presId="urn:microsoft.com/office/officeart/2005/8/layout/orgChart1"/>
    <dgm:cxn modelId="{B5044536-01FD-4FD9-8278-2727A320DD43}" type="presParOf" srcId="{28FF8679-F050-4F16-83BA-6E293774CA03}" destId="{4143F590-C05F-413C-937F-6F3F55FFCD68}" srcOrd="0" destOrd="0" presId="urn:microsoft.com/office/officeart/2005/8/layout/orgChart1"/>
    <dgm:cxn modelId="{BDF3C8A7-7BBF-4826-80B3-F3D830F4C0C1}" type="presParOf" srcId="{4143F590-C05F-413C-937F-6F3F55FFCD68}" destId="{C158D680-15FC-4442-87D3-8B24E12DD52D}" srcOrd="0" destOrd="0" presId="urn:microsoft.com/office/officeart/2005/8/layout/orgChart1"/>
    <dgm:cxn modelId="{F5D441E1-A9BB-47E8-9CD1-792633A4F4E8}" type="presParOf" srcId="{4143F590-C05F-413C-937F-6F3F55FFCD68}" destId="{35CF513B-746E-4197-87FD-73631135F367}" srcOrd="1" destOrd="0" presId="urn:microsoft.com/office/officeart/2005/8/layout/orgChart1"/>
    <dgm:cxn modelId="{A4E8889D-2A18-4809-AF66-D70FB4B2C218}" type="presParOf" srcId="{28FF8679-F050-4F16-83BA-6E293774CA03}" destId="{EF020519-A8AC-4773-95C7-1CE7AD01CFDA}" srcOrd="1" destOrd="0" presId="urn:microsoft.com/office/officeart/2005/8/layout/orgChart1"/>
    <dgm:cxn modelId="{E02EF2A8-FA82-4898-8BB2-ADDC95FE8239}" type="presParOf" srcId="{28FF8679-F050-4F16-83BA-6E293774CA03}" destId="{F3B17FFE-85F3-4CD1-BC94-DC1FD0192F06}" srcOrd="2" destOrd="0" presId="urn:microsoft.com/office/officeart/2005/8/layout/orgChart1"/>
    <dgm:cxn modelId="{6DE2C922-F878-4FB7-BDD4-CB44E51B3C5E}" type="presParOf" srcId="{64DED0D3-31EF-4471-BCC3-87132476C2B1}" destId="{4EE76E22-153E-440A-9088-8FA405D6AF1D}" srcOrd="2" destOrd="0" presId="urn:microsoft.com/office/officeart/2005/8/layout/orgChart1"/>
    <dgm:cxn modelId="{04C400E0-461F-4394-A766-F08EC83DE4EC}" type="presParOf" srcId="{32A046F8-28C3-41B2-B7AB-A87C0D562D83}" destId="{F4D38E97-2126-4C18-97ED-B7DD89122267}" srcOrd="2" destOrd="0" presId="urn:microsoft.com/office/officeart/2005/8/layout/orgChart1"/>
    <dgm:cxn modelId="{8A2AAE42-88F9-4D26-853A-52BE98FD2222}" type="presParOf" srcId="{0FC986DC-ADC0-4CAC-8F23-980416879F73}" destId="{5F3B1156-4D74-477F-9E09-46DC258E6F2F}" srcOrd="4" destOrd="0" presId="urn:microsoft.com/office/officeart/2005/8/layout/orgChart1"/>
    <dgm:cxn modelId="{7B18CAC3-745B-4DA9-8CC3-95DD03348E44}" type="presParOf" srcId="{0FC986DC-ADC0-4CAC-8F23-980416879F73}" destId="{4F9E1621-84AA-4EE8-8156-3BDF29444018}" srcOrd="5" destOrd="0" presId="urn:microsoft.com/office/officeart/2005/8/layout/orgChart1"/>
    <dgm:cxn modelId="{395B59AD-0959-4490-870D-A7C17D8BA332}" type="presParOf" srcId="{4F9E1621-84AA-4EE8-8156-3BDF29444018}" destId="{4119952D-27BB-486F-8508-BF07F478A0C7}" srcOrd="0" destOrd="0" presId="urn:microsoft.com/office/officeart/2005/8/layout/orgChart1"/>
    <dgm:cxn modelId="{B98BDA72-0B2A-4FEC-A9A7-E6967B25DB30}" type="presParOf" srcId="{4119952D-27BB-486F-8508-BF07F478A0C7}" destId="{0D1B18AC-8C29-44A8-99F8-33B9DDC9302C}" srcOrd="0" destOrd="0" presId="urn:microsoft.com/office/officeart/2005/8/layout/orgChart1"/>
    <dgm:cxn modelId="{EB9DF6C9-436F-4199-9DAD-2009B7491447}" type="presParOf" srcId="{4119952D-27BB-486F-8508-BF07F478A0C7}" destId="{9002F37F-D494-4385-9EF6-9E8B8079D26C}" srcOrd="1" destOrd="0" presId="urn:microsoft.com/office/officeart/2005/8/layout/orgChart1"/>
    <dgm:cxn modelId="{B5E7C642-745C-4A69-84C9-F3208F5BED8B}" type="presParOf" srcId="{4F9E1621-84AA-4EE8-8156-3BDF29444018}" destId="{0898B765-F571-4284-A925-D081B3509EE9}" srcOrd="1" destOrd="0" presId="urn:microsoft.com/office/officeart/2005/8/layout/orgChart1"/>
    <dgm:cxn modelId="{CC20BF29-5729-4D81-BA9B-2DF9E0C45A42}" type="presParOf" srcId="{0898B765-F571-4284-A925-D081B3509EE9}" destId="{76182755-45DB-4384-8BDD-118025A0EBE9}" srcOrd="0" destOrd="0" presId="urn:microsoft.com/office/officeart/2005/8/layout/orgChart1"/>
    <dgm:cxn modelId="{6FA2D7C2-FC41-414B-8EED-9414141D64C2}" type="presParOf" srcId="{0898B765-F571-4284-A925-D081B3509EE9}" destId="{AA8C8070-1601-407A-9951-249E4065632E}" srcOrd="1" destOrd="0" presId="urn:microsoft.com/office/officeart/2005/8/layout/orgChart1"/>
    <dgm:cxn modelId="{34B2B326-62D8-454C-9584-4892BB90F2CA}" type="presParOf" srcId="{AA8C8070-1601-407A-9951-249E4065632E}" destId="{7FDDB39A-6956-4530-A88E-D7031D4E2978}" srcOrd="0" destOrd="0" presId="urn:microsoft.com/office/officeart/2005/8/layout/orgChart1"/>
    <dgm:cxn modelId="{95D50BB8-0FEF-4E6F-A26A-ED762546A78E}" type="presParOf" srcId="{7FDDB39A-6956-4530-A88E-D7031D4E2978}" destId="{81A18B22-5F0E-4D73-A273-36C15C12762B}" srcOrd="0" destOrd="0" presId="urn:microsoft.com/office/officeart/2005/8/layout/orgChart1"/>
    <dgm:cxn modelId="{43091099-6B4E-49E5-8CCF-EA78758AC827}" type="presParOf" srcId="{7FDDB39A-6956-4530-A88E-D7031D4E2978}" destId="{F73A8BC5-E3C3-4A03-AF54-613F5A8F9315}" srcOrd="1" destOrd="0" presId="urn:microsoft.com/office/officeart/2005/8/layout/orgChart1"/>
    <dgm:cxn modelId="{9F5A30FC-A79A-47B0-A3CB-1230CE7BD951}" type="presParOf" srcId="{AA8C8070-1601-407A-9951-249E4065632E}" destId="{2483F795-9B01-406E-887D-2ACB588B046D}" srcOrd="1" destOrd="0" presId="urn:microsoft.com/office/officeart/2005/8/layout/orgChart1"/>
    <dgm:cxn modelId="{C7C797E9-FFF4-4205-8CC0-FCB5BA5CF0EA}" type="presParOf" srcId="{AA8C8070-1601-407A-9951-249E4065632E}" destId="{23F015B2-0DD9-49DF-BBC1-B83E46D0E515}" srcOrd="2" destOrd="0" presId="urn:microsoft.com/office/officeart/2005/8/layout/orgChart1"/>
    <dgm:cxn modelId="{4C5A1B4C-748E-4FB6-9A87-278B7F54B3BE}" type="presParOf" srcId="{4F9E1621-84AA-4EE8-8156-3BDF29444018}" destId="{64EEDE5A-843E-4671-B29E-66E42F4C5FBF}" srcOrd="2" destOrd="0" presId="urn:microsoft.com/office/officeart/2005/8/layout/orgChart1"/>
    <dgm:cxn modelId="{AC42CADC-B343-47D2-985D-014439C467A2}" type="presParOf" srcId="{0FC986DC-ADC0-4CAC-8F23-980416879F73}" destId="{8406A9CD-3386-44CE-AEDF-8D1347AC5BF5}" srcOrd="6" destOrd="0" presId="urn:microsoft.com/office/officeart/2005/8/layout/orgChart1"/>
    <dgm:cxn modelId="{6AA502DE-EB4E-4D04-BFE7-CCA36AD37828}" type="presParOf" srcId="{0FC986DC-ADC0-4CAC-8F23-980416879F73}" destId="{BFB0C01C-10C2-4C90-A237-479BE56A5449}" srcOrd="7" destOrd="0" presId="urn:microsoft.com/office/officeart/2005/8/layout/orgChart1"/>
    <dgm:cxn modelId="{3023F44A-A76E-45AD-B70A-E8B904900AA9}" type="presParOf" srcId="{BFB0C01C-10C2-4C90-A237-479BE56A5449}" destId="{73CE1F80-0679-4524-9034-5D80AE470AD7}" srcOrd="0" destOrd="0" presId="urn:microsoft.com/office/officeart/2005/8/layout/orgChart1"/>
    <dgm:cxn modelId="{75CE4B59-8768-4AFD-946C-65A4DCA10B19}" type="presParOf" srcId="{73CE1F80-0679-4524-9034-5D80AE470AD7}" destId="{37973ED0-27EE-4780-8305-A71111518FF1}" srcOrd="0" destOrd="0" presId="urn:microsoft.com/office/officeart/2005/8/layout/orgChart1"/>
    <dgm:cxn modelId="{72DBA33D-5C8E-46CD-BAC0-4D0C5B9A88F7}" type="presParOf" srcId="{73CE1F80-0679-4524-9034-5D80AE470AD7}" destId="{879CBC91-E263-4667-A43E-13F8EA1FB2E1}" srcOrd="1" destOrd="0" presId="urn:microsoft.com/office/officeart/2005/8/layout/orgChart1"/>
    <dgm:cxn modelId="{83454381-9357-4F7B-AF61-9EB2FE197FC6}" type="presParOf" srcId="{BFB0C01C-10C2-4C90-A237-479BE56A5449}" destId="{8FDB1A3D-0E7D-403E-B571-34D11254DC60}" srcOrd="1" destOrd="0" presId="urn:microsoft.com/office/officeart/2005/8/layout/orgChart1"/>
    <dgm:cxn modelId="{88D9FCC0-AAA5-4BF7-A4DE-6E0E9A509816}" type="presParOf" srcId="{8FDB1A3D-0E7D-403E-B571-34D11254DC60}" destId="{48E0F39A-E24B-4D80-B3CD-42EBC781129F}" srcOrd="0" destOrd="0" presId="urn:microsoft.com/office/officeart/2005/8/layout/orgChart1"/>
    <dgm:cxn modelId="{42D729C7-3407-4939-A57D-DFA38916857D}" type="presParOf" srcId="{8FDB1A3D-0E7D-403E-B571-34D11254DC60}" destId="{405180B2-B2F0-4234-A412-96E39B26C981}" srcOrd="1" destOrd="0" presId="urn:microsoft.com/office/officeart/2005/8/layout/orgChart1"/>
    <dgm:cxn modelId="{C4D70037-0EA1-4D85-B1E6-B4FBFC15057C}" type="presParOf" srcId="{405180B2-B2F0-4234-A412-96E39B26C981}" destId="{0D3325D4-A44A-4CA7-B5CB-20495BC18B18}" srcOrd="0" destOrd="0" presId="urn:microsoft.com/office/officeart/2005/8/layout/orgChart1"/>
    <dgm:cxn modelId="{B183FBE8-D948-417F-9935-9B118B67664C}" type="presParOf" srcId="{0D3325D4-A44A-4CA7-B5CB-20495BC18B18}" destId="{2534B0EA-9FAA-4EC0-8511-5130A5074EC1}" srcOrd="0" destOrd="0" presId="urn:microsoft.com/office/officeart/2005/8/layout/orgChart1"/>
    <dgm:cxn modelId="{548EAE75-A041-4DC7-B100-6CD32FF6E868}" type="presParOf" srcId="{0D3325D4-A44A-4CA7-B5CB-20495BC18B18}" destId="{7F0BD73F-B97B-43F2-9606-D846853C9EBE}" srcOrd="1" destOrd="0" presId="urn:microsoft.com/office/officeart/2005/8/layout/orgChart1"/>
    <dgm:cxn modelId="{DC25133C-6169-4E6B-859F-D18B55E4C4EA}" type="presParOf" srcId="{405180B2-B2F0-4234-A412-96E39B26C981}" destId="{2047F526-0503-4AD9-8682-B8BE5FF9D6FA}" srcOrd="1" destOrd="0" presId="urn:microsoft.com/office/officeart/2005/8/layout/orgChart1"/>
    <dgm:cxn modelId="{1160C5A9-F295-4C25-B5F3-211BFD57B166}" type="presParOf" srcId="{405180B2-B2F0-4234-A412-96E39B26C981}" destId="{1D20E682-40A8-4FAC-B9B0-586EFC629A09}" srcOrd="2" destOrd="0" presId="urn:microsoft.com/office/officeart/2005/8/layout/orgChart1"/>
    <dgm:cxn modelId="{F702DD11-C10F-4A49-88AA-1A9CCA9B6FEF}" type="presParOf" srcId="{BFB0C01C-10C2-4C90-A237-479BE56A5449}" destId="{98DD4692-AD09-44DE-B33C-6DBA30037FC6}" srcOrd="2" destOrd="0" presId="urn:microsoft.com/office/officeart/2005/8/layout/orgChart1"/>
    <dgm:cxn modelId="{E2C9AF97-DCD3-4531-BB9C-E7F6A7F7B4E3}" type="presParOf" srcId="{0FC986DC-ADC0-4CAC-8F23-980416879F73}" destId="{A458F262-2D15-45DC-83D2-A3654C497807}" srcOrd="8" destOrd="0" presId="urn:microsoft.com/office/officeart/2005/8/layout/orgChart1"/>
    <dgm:cxn modelId="{11701DC3-5198-44EE-856A-F294DDAE9091}" type="presParOf" srcId="{0FC986DC-ADC0-4CAC-8F23-980416879F73}" destId="{11A8C880-0D23-48D2-B178-3598D7FDAED1}" srcOrd="9" destOrd="0" presId="urn:microsoft.com/office/officeart/2005/8/layout/orgChart1"/>
    <dgm:cxn modelId="{B5C62E2D-5E7E-48E9-AA88-8EFB92A01E05}" type="presParOf" srcId="{11A8C880-0D23-48D2-B178-3598D7FDAED1}" destId="{FA3D9A44-595B-47A7-AD61-D5EC8867E5C9}" srcOrd="0" destOrd="0" presId="urn:microsoft.com/office/officeart/2005/8/layout/orgChart1"/>
    <dgm:cxn modelId="{EF330EC4-5035-4687-B4D4-0EAF23810638}" type="presParOf" srcId="{FA3D9A44-595B-47A7-AD61-D5EC8867E5C9}" destId="{4F6A44EF-32D4-4C82-A423-CCBFEAD49989}" srcOrd="0" destOrd="0" presId="urn:microsoft.com/office/officeart/2005/8/layout/orgChart1"/>
    <dgm:cxn modelId="{B8E9C3B8-D24C-4A87-9ABC-D1CDA5BF0F9C}" type="presParOf" srcId="{FA3D9A44-595B-47A7-AD61-D5EC8867E5C9}" destId="{F3D933F8-2677-4C7E-80A8-B920EEEF0B25}" srcOrd="1" destOrd="0" presId="urn:microsoft.com/office/officeart/2005/8/layout/orgChart1"/>
    <dgm:cxn modelId="{6315541F-251A-4559-A4F6-AD272C79954A}" type="presParOf" srcId="{11A8C880-0D23-48D2-B178-3598D7FDAED1}" destId="{44548705-82A0-47D3-A1B1-4CC8C611826E}" srcOrd="1" destOrd="0" presId="urn:microsoft.com/office/officeart/2005/8/layout/orgChart1"/>
    <dgm:cxn modelId="{D7A0BC7E-5D09-440D-9B6C-B3688719327A}" type="presParOf" srcId="{44548705-82A0-47D3-A1B1-4CC8C611826E}" destId="{B96B256B-40FD-49CF-81C6-8C49B39AF8C7}" srcOrd="0" destOrd="0" presId="urn:microsoft.com/office/officeart/2005/8/layout/orgChart1"/>
    <dgm:cxn modelId="{CC8598A5-56F8-46AD-964C-F3F031658D32}" type="presParOf" srcId="{44548705-82A0-47D3-A1B1-4CC8C611826E}" destId="{44877BA3-274A-4DBE-AB70-5CAB1D8E67C3}" srcOrd="1" destOrd="0" presId="urn:microsoft.com/office/officeart/2005/8/layout/orgChart1"/>
    <dgm:cxn modelId="{58AD19A0-9B7D-4782-868F-E514DA50F8F6}" type="presParOf" srcId="{44877BA3-274A-4DBE-AB70-5CAB1D8E67C3}" destId="{6D9DDE33-AD60-4C1E-B3E8-6F3205E30B08}" srcOrd="0" destOrd="0" presId="urn:microsoft.com/office/officeart/2005/8/layout/orgChart1"/>
    <dgm:cxn modelId="{7D4F693C-6CC7-428A-AD38-4033FE8684F5}" type="presParOf" srcId="{6D9DDE33-AD60-4C1E-B3E8-6F3205E30B08}" destId="{414FEE11-6253-4508-8999-E98BDCB3DD2A}" srcOrd="0" destOrd="0" presId="urn:microsoft.com/office/officeart/2005/8/layout/orgChart1"/>
    <dgm:cxn modelId="{0FF4E5EE-26F3-47B6-A70B-CEA607092FFA}" type="presParOf" srcId="{6D9DDE33-AD60-4C1E-B3E8-6F3205E30B08}" destId="{674ED78E-4903-4B6A-8F87-9C0E6E11F033}" srcOrd="1" destOrd="0" presId="urn:microsoft.com/office/officeart/2005/8/layout/orgChart1"/>
    <dgm:cxn modelId="{FB0B2537-BFBE-45E9-BF98-1BB15BC44F6F}" type="presParOf" srcId="{44877BA3-274A-4DBE-AB70-5CAB1D8E67C3}" destId="{9F718927-5537-436C-9C0F-78FD578DF7E2}" srcOrd="1" destOrd="0" presId="urn:microsoft.com/office/officeart/2005/8/layout/orgChart1"/>
    <dgm:cxn modelId="{8C281B6A-AE14-4F71-B73A-C9A053390CCE}" type="presParOf" srcId="{44877BA3-274A-4DBE-AB70-5CAB1D8E67C3}" destId="{79D2E3F9-AAAD-499D-A01A-E03B59DBF5C7}" srcOrd="2" destOrd="0" presId="urn:microsoft.com/office/officeart/2005/8/layout/orgChart1"/>
    <dgm:cxn modelId="{8FDF586B-F72B-4D0F-B6A5-49E1E3FAAAD0}" type="presParOf" srcId="{11A8C880-0D23-48D2-B178-3598D7FDAED1}" destId="{5CE60EFA-D536-4D7C-A3BE-8E957C244D38}" srcOrd="2" destOrd="0" presId="urn:microsoft.com/office/officeart/2005/8/layout/orgChart1"/>
    <dgm:cxn modelId="{396B9E9C-089A-464D-B483-55C91BECF1B0}" type="presParOf" srcId="{0FC986DC-ADC0-4CAC-8F23-980416879F73}" destId="{2136A6F2-37E2-4695-8595-12F7724A4B3F}" srcOrd="10" destOrd="0" presId="urn:microsoft.com/office/officeart/2005/8/layout/orgChart1"/>
    <dgm:cxn modelId="{0D5B4069-0229-421A-A1DC-C223A2BBBBC3}" type="presParOf" srcId="{0FC986DC-ADC0-4CAC-8F23-980416879F73}" destId="{E58FEC18-BD4C-4DCE-9F25-DF63CF959126}" srcOrd="11" destOrd="0" presId="urn:microsoft.com/office/officeart/2005/8/layout/orgChart1"/>
    <dgm:cxn modelId="{485113FF-89C2-40B0-B5CC-D41777C78130}" type="presParOf" srcId="{E58FEC18-BD4C-4DCE-9F25-DF63CF959126}" destId="{D47A3EB9-FE34-40D0-A4C9-FB24C00EB845}" srcOrd="0" destOrd="0" presId="urn:microsoft.com/office/officeart/2005/8/layout/orgChart1"/>
    <dgm:cxn modelId="{5E7B2DAD-CA88-467B-959B-472CFBB0AE43}" type="presParOf" srcId="{D47A3EB9-FE34-40D0-A4C9-FB24C00EB845}" destId="{189BB9D6-57D9-46BE-8596-299767932EAC}" srcOrd="0" destOrd="0" presId="urn:microsoft.com/office/officeart/2005/8/layout/orgChart1"/>
    <dgm:cxn modelId="{58012B3C-4E64-4200-B1A0-85F9DA938061}" type="presParOf" srcId="{D47A3EB9-FE34-40D0-A4C9-FB24C00EB845}" destId="{ABDF6CE3-4683-440A-A77D-D02E22EDD2F3}" srcOrd="1" destOrd="0" presId="urn:microsoft.com/office/officeart/2005/8/layout/orgChart1"/>
    <dgm:cxn modelId="{DE924DAD-9B29-4E23-AF52-A5DA86B96A0E}" type="presParOf" srcId="{E58FEC18-BD4C-4DCE-9F25-DF63CF959126}" destId="{99E9AF65-1B48-471C-B660-B3033281C8CE}" srcOrd="1" destOrd="0" presId="urn:microsoft.com/office/officeart/2005/8/layout/orgChart1"/>
    <dgm:cxn modelId="{9F36AB3B-F4AE-4E34-9B6C-07D65B2CD68C}" type="presParOf" srcId="{99E9AF65-1B48-471C-B660-B3033281C8CE}" destId="{79244ABF-3DED-425A-ADFA-1E7E71D4DCB0}" srcOrd="0" destOrd="0" presId="urn:microsoft.com/office/officeart/2005/8/layout/orgChart1"/>
    <dgm:cxn modelId="{0BB36F15-5D16-449D-A23E-370B0112E9B6}" type="presParOf" srcId="{99E9AF65-1B48-471C-B660-B3033281C8CE}" destId="{40D76583-7B4A-4415-8D14-DBA67E5FAAD9}" srcOrd="1" destOrd="0" presId="urn:microsoft.com/office/officeart/2005/8/layout/orgChart1"/>
    <dgm:cxn modelId="{CC79ECD0-0986-4785-8C71-425607FDB01A}" type="presParOf" srcId="{40D76583-7B4A-4415-8D14-DBA67E5FAAD9}" destId="{C7D53421-0FFA-4D08-B3B2-FE45DE32F083}" srcOrd="0" destOrd="0" presId="urn:microsoft.com/office/officeart/2005/8/layout/orgChart1"/>
    <dgm:cxn modelId="{E4325B67-E4D7-46C8-84A8-D1AD4A7C2EA0}" type="presParOf" srcId="{C7D53421-0FFA-4D08-B3B2-FE45DE32F083}" destId="{AD860DDC-6295-47D7-BF20-A35AB830F368}" srcOrd="0" destOrd="0" presId="urn:microsoft.com/office/officeart/2005/8/layout/orgChart1"/>
    <dgm:cxn modelId="{EC185161-FCB6-4469-ABA0-CF138CE01464}" type="presParOf" srcId="{C7D53421-0FFA-4D08-B3B2-FE45DE32F083}" destId="{DDB89F27-E9EF-46FE-9683-CB84E160E813}" srcOrd="1" destOrd="0" presId="urn:microsoft.com/office/officeart/2005/8/layout/orgChart1"/>
    <dgm:cxn modelId="{2CEC94E0-342F-4E25-89AF-2FAC7B43BB94}" type="presParOf" srcId="{40D76583-7B4A-4415-8D14-DBA67E5FAAD9}" destId="{EC345CC3-07C6-49BA-B18F-8D6F916C30E5}" srcOrd="1" destOrd="0" presId="urn:microsoft.com/office/officeart/2005/8/layout/orgChart1"/>
    <dgm:cxn modelId="{EA9D8BF1-0DED-42C0-B29B-21434AA47A18}" type="presParOf" srcId="{40D76583-7B4A-4415-8D14-DBA67E5FAAD9}" destId="{8DFB3669-B7FA-4A5C-82CE-FD76BEA31CDC}" srcOrd="2" destOrd="0" presId="urn:microsoft.com/office/officeart/2005/8/layout/orgChart1"/>
    <dgm:cxn modelId="{5B16469E-9BB1-41F3-9999-862EE38D464B}" type="presParOf" srcId="{E58FEC18-BD4C-4DCE-9F25-DF63CF959126}" destId="{3B89AD35-B2B4-4532-8669-E742D76C81AB}" srcOrd="2" destOrd="0" presId="urn:microsoft.com/office/officeart/2005/8/layout/orgChart1"/>
    <dgm:cxn modelId="{BAFEA49E-C408-41FA-A4D3-0C5129371B23}" type="presParOf" srcId="{0FC986DC-ADC0-4CAC-8F23-980416879F73}" destId="{D750A01A-CF4B-491A-BB85-C43B00E5ECBE}" srcOrd="12" destOrd="0" presId="urn:microsoft.com/office/officeart/2005/8/layout/orgChart1"/>
    <dgm:cxn modelId="{3F87EBF2-7B35-4EF1-A7C4-D8745F3BC44D}" type="presParOf" srcId="{0FC986DC-ADC0-4CAC-8F23-980416879F73}" destId="{CA9D9FBE-DFB8-4385-BE85-5257D000B2A3}" srcOrd="13" destOrd="0" presId="urn:microsoft.com/office/officeart/2005/8/layout/orgChart1"/>
    <dgm:cxn modelId="{74A8AAD9-32AE-4124-A997-05B8FA9CEC24}" type="presParOf" srcId="{CA9D9FBE-DFB8-4385-BE85-5257D000B2A3}" destId="{97BFCB7F-90AB-41A5-9FCF-D20F196EBA88}" srcOrd="0" destOrd="0" presId="urn:microsoft.com/office/officeart/2005/8/layout/orgChart1"/>
    <dgm:cxn modelId="{EBAF9CA4-04CB-426E-8DBC-4AC7B58AD8B4}" type="presParOf" srcId="{97BFCB7F-90AB-41A5-9FCF-D20F196EBA88}" destId="{54F125E4-74AD-4844-B004-2B5A601D48BF}" srcOrd="0" destOrd="0" presId="urn:microsoft.com/office/officeart/2005/8/layout/orgChart1"/>
    <dgm:cxn modelId="{8CF3594F-6AD2-4D16-8212-23A72B7B7236}" type="presParOf" srcId="{97BFCB7F-90AB-41A5-9FCF-D20F196EBA88}" destId="{8AA3CBED-3404-486A-85C3-6D9FBEFD13F1}" srcOrd="1" destOrd="0" presId="urn:microsoft.com/office/officeart/2005/8/layout/orgChart1"/>
    <dgm:cxn modelId="{88FC53FE-6FAE-4130-B217-53833B8610A7}" type="presParOf" srcId="{CA9D9FBE-DFB8-4385-BE85-5257D000B2A3}" destId="{6463D909-B5FB-4539-A5DC-B9B899141C3D}" srcOrd="1" destOrd="0" presId="urn:microsoft.com/office/officeart/2005/8/layout/orgChart1"/>
    <dgm:cxn modelId="{C679C6FE-A254-4D7E-8179-5A7F4B4B48F3}" type="presParOf" srcId="{6463D909-B5FB-4539-A5DC-B9B899141C3D}" destId="{98CC7A2D-BFAD-46DB-A98F-D4C0A42D3A19}" srcOrd="0" destOrd="0" presId="urn:microsoft.com/office/officeart/2005/8/layout/orgChart1"/>
    <dgm:cxn modelId="{15A52EC2-C884-4F17-9783-52CD746D5DBF}" type="presParOf" srcId="{6463D909-B5FB-4539-A5DC-B9B899141C3D}" destId="{C6FB9FFB-B0AE-4A19-9D45-6500050FDC71}" srcOrd="1" destOrd="0" presId="urn:microsoft.com/office/officeart/2005/8/layout/orgChart1"/>
    <dgm:cxn modelId="{B26A2430-6F34-465A-BE9A-24CEBD41FDD6}" type="presParOf" srcId="{C6FB9FFB-B0AE-4A19-9D45-6500050FDC71}" destId="{95B4B8F3-411F-4C44-A181-B5B82F32F913}" srcOrd="0" destOrd="0" presId="urn:microsoft.com/office/officeart/2005/8/layout/orgChart1"/>
    <dgm:cxn modelId="{DABD56CC-E247-44B4-B20B-F11DB8E6E57F}" type="presParOf" srcId="{95B4B8F3-411F-4C44-A181-B5B82F32F913}" destId="{AEBFC889-4221-4300-8304-17C6313C4B11}" srcOrd="0" destOrd="0" presId="urn:microsoft.com/office/officeart/2005/8/layout/orgChart1"/>
    <dgm:cxn modelId="{F2A6913C-CB69-4120-AE65-669D23738607}" type="presParOf" srcId="{95B4B8F3-411F-4C44-A181-B5B82F32F913}" destId="{17ED02C8-D5C7-4BB6-B3D5-E237114382C2}" srcOrd="1" destOrd="0" presId="urn:microsoft.com/office/officeart/2005/8/layout/orgChart1"/>
    <dgm:cxn modelId="{2837D78C-94C9-45EF-8D55-88DFD659F306}" type="presParOf" srcId="{C6FB9FFB-B0AE-4A19-9D45-6500050FDC71}" destId="{08E4C258-4610-4E30-8597-212D45526E85}" srcOrd="1" destOrd="0" presId="urn:microsoft.com/office/officeart/2005/8/layout/orgChart1"/>
    <dgm:cxn modelId="{3DEF3F98-BA36-44E5-8C8A-EEFADDD4883E}" type="presParOf" srcId="{C6FB9FFB-B0AE-4A19-9D45-6500050FDC71}" destId="{3105C35F-B013-4857-8FCF-352F0DECBC6B}" srcOrd="2" destOrd="0" presId="urn:microsoft.com/office/officeart/2005/8/layout/orgChart1"/>
    <dgm:cxn modelId="{2F3875F7-999E-460B-A069-EE07F57546E0}" type="presParOf" srcId="{CA9D9FBE-DFB8-4385-BE85-5257D000B2A3}" destId="{9B1C462A-D4F5-4AA1-AF8F-65211D375CA8}" srcOrd="2" destOrd="0" presId="urn:microsoft.com/office/officeart/2005/8/layout/orgChart1"/>
    <dgm:cxn modelId="{57D84F7A-ED48-42FF-81E3-FB0E0EAA4D72}" type="presParOf" srcId="{0FC986DC-ADC0-4CAC-8F23-980416879F73}" destId="{F215A614-F69E-4616-9E8B-EA2366893ED9}" srcOrd="14" destOrd="0" presId="urn:microsoft.com/office/officeart/2005/8/layout/orgChart1"/>
    <dgm:cxn modelId="{7820F6EB-95EF-478E-A47B-94E2918E3F2E}" type="presParOf" srcId="{0FC986DC-ADC0-4CAC-8F23-980416879F73}" destId="{29050C69-629E-46F1-B4FC-0FB0E9F51FB2}" srcOrd="15" destOrd="0" presId="urn:microsoft.com/office/officeart/2005/8/layout/orgChart1"/>
    <dgm:cxn modelId="{A88BE3F3-F0D7-4394-86BE-C343A83F7DCC}" type="presParOf" srcId="{29050C69-629E-46F1-B4FC-0FB0E9F51FB2}" destId="{6C780D1E-C9E2-4D95-9C8C-5DC83DDE3853}" srcOrd="0" destOrd="0" presId="urn:microsoft.com/office/officeart/2005/8/layout/orgChart1"/>
    <dgm:cxn modelId="{32449B14-0348-4138-A0C8-F1AB93859E7D}" type="presParOf" srcId="{6C780D1E-C9E2-4D95-9C8C-5DC83DDE3853}" destId="{AF11C420-32B9-45B5-84E1-297B69F39D59}" srcOrd="0" destOrd="0" presId="urn:microsoft.com/office/officeart/2005/8/layout/orgChart1"/>
    <dgm:cxn modelId="{5E153886-264F-4125-998F-F165DB31CB5C}" type="presParOf" srcId="{6C780D1E-C9E2-4D95-9C8C-5DC83DDE3853}" destId="{F186D57D-AB73-42BA-9EB3-EB37CEDF9694}" srcOrd="1" destOrd="0" presId="urn:microsoft.com/office/officeart/2005/8/layout/orgChart1"/>
    <dgm:cxn modelId="{DE903C1D-7DCA-4D0B-9BA6-7205F0C6D2F5}" type="presParOf" srcId="{29050C69-629E-46F1-B4FC-0FB0E9F51FB2}" destId="{02D14A26-C5AF-4A20-8E63-92DCDAFAD23E}" srcOrd="1" destOrd="0" presId="urn:microsoft.com/office/officeart/2005/8/layout/orgChart1"/>
    <dgm:cxn modelId="{BD5CADD3-288B-4D86-9819-06D483231FA2}" type="presParOf" srcId="{02D14A26-C5AF-4A20-8E63-92DCDAFAD23E}" destId="{FD5D053F-6AAF-49F7-8571-AC6FFD42449B}" srcOrd="0" destOrd="0" presId="urn:microsoft.com/office/officeart/2005/8/layout/orgChart1"/>
    <dgm:cxn modelId="{23D1BE88-6C83-4ECB-A488-FD86B23EFC85}" type="presParOf" srcId="{02D14A26-C5AF-4A20-8E63-92DCDAFAD23E}" destId="{1DD1CA31-FF5E-4EB5-B98E-DE739C71F31B}" srcOrd="1" destOrd="0" presId="urn:microsoft.com/office/officeart/2005/8/layout/orgChart1"/>
    <dgm:cxn modelId="{E47423AC-66AD-4161-B5DD-CA14820E332A}" type="presParOf" srcId="{1DD1CA31-FF5E-4EB5-B98E-DE739C71F31B}" destId="{F73F4BEA-A7EB-46FF-BE32-3A57BE9E5C6C}" srcOrd="0" destOrd="0" presId="urn:microsoft.com/office/officeart/2005/8/layout/orgChart1"/>
    <dgm:cxn modelId="{9F045135-83FF-413C-8286-6472A82678D4}" type="presParOf" srcId="{F73F4BEA-A7EB-46FF-BE32-3A57BE9E5C6C}" destId="{A39587DC-8FEC-462E-9645-9C9479AF9457}" srcOrd="0" destOrd="0" presId="urn:microsoft.com/office/officeart/2005/8/layout/orgChart1"/>
    <dgm:cxn modelId="{B86D8CF0-6E71-4D95-BEB9-18A8103C46BF}" type="presParOf" srcId="{F73F4BEA-A7EB-46FF-BE32-3A57BE9E5C6C}" destId="{C49DF020-3012-4EFC-910F-3B858287886E}" srcOrd="1" destOrd="0" presId="urn:microsoft.com/office/officeart/2005/8/layout/orgChart1"/>
    <dgm:cxn modelId="{229595FE-91F9-4C86-AD3B-6657A826881C}" type="presParOf" srcId="{1DD1CA31-FF5E-4EB5-B98E-DE739C71F31B}" destId="{0608998E-039D-4135-92A9-6A8D9B990E47}" srcOrd="1" destOrd="0" presId="urn:microsoft.com/office/officeart/2005/8/layout/orgChart1"/>
    <dgm:cxn modelId="{E95E4EC1-89C4-4A8A-A9FF-881ADE1D2B07}" type="presParOf" srcId="{1DD1CA31-FF5E-4EB5-B98E-DE739C71F31B}" destId="{2935FE77-F464-4CC4-8D78-1A2B810BC8C8}" srcOrd="2" destOrd="0" presId="urn:microsoft.com/office/officeart/2005/8/layout/orgChart1"/>
    <dgm:cxn modelId="{4B8999FA-9497-4DF4-A174-C8996FB83BA6}" type="presParOf" srcId="{29050C69-629E-46F1-B4FC-0FB0E9F51FB2}" destId="{B4D541D0-119D-40D7-9B37-0AC440B3FF2C}" srcOrd="2" destOrd="0" presId="urn:microsoft.com/office/officeart/2005/8/layout/orgChart1"/>
    <dgm:cxn modelId="{A9AFEF37-F92F-40C7-A7C1-201C7F34E2F0}" type="presParOf" srcId="{0BB9ABA7-C5D4-4E11-92BC-AC3FBAC19B3B}" destId="{0A198C12-A7C9-4CC5-B15B-AA69167C7A80}" srcOrd="2" destOrd="0" presId="urn:microsoft.com/office/officeart/2005/8/layout/orgChart1"/>
    <dgm:cxn modelId="{3CF1BDB0-D239-4EED-8863-ABF64C6F6DE7}" type="presParOf" srcId="{0A198C12-A7C9-4CC5-B15B-AA69167C7A80}" destId="{B51DB05F-EE27-4D28-98ED-6BFC209547C0}" srcOrd="0" destOrd="0" presId="urn:microsoft.com/office/officeart/2005/8/layout/orgChart1"/>
    <dgm:cxn modelId="{518349CE-F355-43AE-9E53-5F8A4D3F9A50}" type="presParOf" srcId="{0A198C12-A7C9-4CC5-B15B-AA69167C7A80}" destId="{A86A2793-D0BD-4CC6-860D-0AA3F8C14CBF}" srcOrd="1" destOrd="0" presId="urn:microsoft.com/office/officeart/2005/8/layout/orgChart1"/>
    <dgm:cxn modelId="{12BD49B6-93D6-4055-AD96-F049650815AD}" type="presParOf" srcId="{A86A2793-D0BD-4CC6-860D-0AA3F8C14CBF}" destId="{5A08E8BA-886D-491C-ABC4-7F25BE589242}" srcOrd="0" destOrd="0" presId="urn:microsoft.com/office/officeart/2005/8/layout/orgChart1"/>
    <dgm:cxn modelId="{073E5233-C4FA-44C5-9239-C689ED8847DB}" type="presParOf" srcId="{5A08E8BA-886D-491C-ABC4-7F25BE589242}" destId="{7F41B948-A9C1-4D4B-A77E-9EA1F1ED93E6}" srcOrd="0" destOrd="0" presId="urn:microsoft.com/office/officeart/2005/8/layout/orgChart1"/>
    <dgm:cxn modelId="{689A5CC9-E00C-46DC-BEB8-F598EE5549DC}" type="presParOf" srcId="{5A08E8BA-886D-491C-ABC4-7F25BE589242}" destId="{719262B1-4E13-474D-B0C2-334E6D41DE6A}" srcOrd="1" destOrd="0" presId="urn:microsoft.com/office/officeart/2005/8/layout/orgChart1"/>
    <dgm:cxn modelId="{F71D75DA-9684-4109-A430-A23F83DB29E7}" type="presParOf" srcId="{A86A2793-D0BD-4CC6-860D-0AA3F8C14CBF}" destId="{DAE5D867-A355-44C1-BF22-1D84B0A05385}" srcOrd="1" destOrd="0" presId="urn:microsoft.com/office/officeart/2005/8/layout/orgChart1"/>
    <dgm:cxn modelId="{A2EB080D-15B9-45ED-B600-F1BE02934E12}" type="presParOf" srcId="{A86A2793-D0BD-4CC6-860D-0AA3F8C14CBF}" destId="{40EBEDE5-D1DB-4F6D-8193-98D52822477F}" srcOrd="2" destOrd="0" presId="urn:microsoft.com/office/officeart/2005/8/layout/orgChart1"/>
    <dgm:cxn modelId="{E244C643-F0F1-4D8A-BE75-086826F1900C}" type="presParOf" srcId="{338F6113-28B6-49C2-98FC-FC1697B4C614}" destId="{F91CE876-1CEF-46D6-AEAD-9762AC9B5B29}" srcOrd="2" destOrd="0" presId="urn:microsoft.com/office/officeart/2005/8/layout/orgChart1"/>
    <dgm:cxn modelId="{E4A1C80E-9FC1-4EE6-9950-8342888847A3}" type="presParOf" srcId="{338F6113-28B6-49C2-98FC-FC1697B4C614}" destId="{67242D04-E8D7-4DB9-8894-B8F91320BE64}" srcOrd="3" destOrd="0" presId="urn:microsoft.com/office/officeart/2005/8/layout/orgChart1"/>
    <dgm:cxn modelId="{0697877E-831C-404E-95D4-6741E259CAE4}" type="presParOf" srcId="{67242D04-E8D7-4DB9-8894-B8F91320BE64}" destId="{0FE89005-2F3C-4533-9DB9-1FB9869CCE16}" srcOrd="0" destOrd="0" presId="urn:microsoft.com/office/officeart/2005/8/layout/orgChart1"/>
    <dgm:cxn modelId="{5E7E816C-4E24-4C2C-913F-DC5A50565C20}" type="presParOf" srcId="{0FE89005-2F3C-4533-9DB9-1FB9869CCE16}" destId="{A085E724-B0C6-405A-9AC2-19678F0DF596}" srcOrd="0" destOrd="0" presId="urn:microsoft.com/office/officeart/2005/8/layout/orgChart1"/>
    <dgm:cxn modelId="{8B8FA762-F4E9-4441-8C34-07AC9F4EAED6}" type="presParOf" srcId="{0FE89005-2F3C-4533-9DB9-1FB9869CCE16}" destId="{804BC80F-2AD2-485A-B1F7-2CF89296DD56}" srcOrd="1" destOrd="0" presId="urn:microsoft.com/office/officeart/2005/8/layout/orgChart1"/>
    <dgm:cxn modelId="{98EB50C8-0FE3-4BE3-B1B8-131224150866}" type="presParOf" srcId="{67242D04-E8D7-4DB9-8894-B8F91320BE64}" destId="{C6D48391-0862-41F4-81EB-8EDF18EDD890}" srcOrd="1" destOrd="0" presId="urn:microsoft.com/office/officeart/2005/8/layout/orgChart1"/>
    <dgm:cxn modelId="{EA0DBB27-0AFD-41E5-8530-A4D9A15D416C}" type="presParOf" srcId="{C6D48391-0862-41F4-81EB-8EDF18EDD890}" destId="{1FC9E3F4-9B24-45E5-94F8-4EE2B638E65F}" srcOrd="0" destOrd="0" presId="urn:microsoft.com/office/officeart/2005/8/layout/orgChart1"/>
    <dgm:cxn modelId="{6D819CDD-38AE-4720-BEA0-61282BD0F139}" type="presParOf" srcId="{C6D48391-0862-41F4-81EB-8EDF18EDD890}" destId="{6B55ABFB-3ACE-4BEF-A017-9E7810B54831}" srcOrd="1" destOrd="0" presId="urn:microsoft.com/office/officeart/2005/8/layout/orgChart1"/>
    <dgm:cxn modelId="{E2A2C9A0-7B3F-465B-93EF-9A40F500A5DE}" type="presParOf" srcId="{6B55ABFB-3ACE-4BEF-A017-9E7810B54831}" destId="{50DC66A7-CCC9-4AEE-BD1D-CF4325895C59}" srcOrd="0" destOrd="0" presId="urn:microsoft.com/office/officeart/2005/8/layout/orgChart1"/>
    <dgm:cxn modelId="{2C1F0DA1-C7E5-43E4-8577-8963A69A7A78}" type="presParOf" srcId="{50DC66A7-CCC9-4AEE-BD1D-CF4325895C59}" destId="{5B6516AC-C4BB-47D9-8BEA-BFBE4D09E779}" srcOrd="0" destOrd="0" presId="urn:microsoft.com/office/officeart/2005/8/layout/orgChart1"/>
    <dgm:cxn modelId="{9E5E2747-C3C9-431D-93C6-6A3C583C21BE}" type="presParOf" srcId="{50DC66A7-CCC9-4AEE-BD1D-CF4325895C59}" destId="{BD448536-A771-48CB-A22C-E4C1443CF7C8}" srcOrd="1" destOrd="0" presId="urn:microsoft.com/office/officeart/2005/8/layout/orgChart1"/>
    <dgm:cxn modelId="{7367AE92-9CB8-4C96-A0BD-5856E8EF80B1}" type="presParOf" srcId="{6B55ABFB-3ACE-4BEF-A017-9E7810B54831}" destId="{D9D64145-ACE3-4BF2-9648-C45805816377}" srcOrd="1" destOrd="0" presId="urn:microsoft.com/office/officeart/2005/8/layout/orgChart1"/>
    <dgm:cxn modelId="{14C50871-CFCF-4AA6-A9D7-829994D295D0}" type="presParOf" srcId="{6B55ABFB-3ACE-4BEF-A017-9E7810B54831}" destId="{59A6DA32-F12E-4994-86A6-B479F2F798E9}" srcOrd="2" destOrd="0" presId="urn:microsoft.com/office/officeart/2005/8/layout/orgChart1"/>
    <dgm:cxn modelId="{BA652FD7-D7EF-4D4C-9415-E05AABA962F7}" type="presParOf" srcId="{67242D04-E8D7-4DB9-8894-B8F91320BE64}" destId="{F405EA75-D67E-4818-8ED5-0E3C80CC8830}" srcOrd="2" destOrd="0" presId="urn:microsoft.com/office/officeart/2005/8/layout/orgChart1"/>
    <dgm:cxn modelId="{8BFACBA2-F4A5-4092-A97F-B265DAA1047A}" type="presParOf" srcId="{48F805CD-B801-466B-9204-4318CC284C43}" destId="{A5CAEC77-CD11-4B0A-B97F-0094AA82F52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33" tIns="46666" rIns="93333" bIns="46666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938" y="0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33" tIns="46666" rIns="93333" bIns="466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8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204"/>
            <a:ext cx="3037840" cy="46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33" tIns="46666" rIns="93333" bIns="46666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8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938" y="8830204"/>
            <a:ext cx="3037840" cy="464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33" tIns="46666" rIns="93333" bIns="466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E92F654-242B-4E43-9A5D-C58B7AF315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33" tIns="46666" rIns="93333" bIns="46666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33" tIns="46666" rIns="93333" bIns="4666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911"/>
            <a:ext cx="5140960" cy="4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33" tIns="46666" rIns="93333" bIns="466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823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33" tIns="46666" rIns="93333" bIns="46666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823"/>
            <a:ext cx="3037840" cy="46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33" tIns="46666" rIns="93333" bIns="4666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86D3F82-5621-48B1-9DC2-B6BA00B0B735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33332" indent="-233332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7BB83C-2B20-45F5-A677-1915200B54C6}" type="slidenum">
              <a:rPr lang="en-CA" smtClean="0"/>
              <a:pPr>
                <a:defRPr/>
              </a:pPr>
              <a:t>1</a:t>
            </a:fld>
            <a:endParaRPr lang="en-CA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3332" indent="-233332">
              <a:buFont typeface="+mj-lt"/>
              <a:buAutoNum type="arabicPeriod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10</a:t>
            </a:fld>
            <a:endParaRPr lang="en-CA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3332" indent="-233332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11</a:t>
            </a:fld>
            <a:endParaRPr lang="en-CA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3332" indent="-233332">
              <a:buAutoNum type="arabicPeriod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12</a:t>
            </a:fld>
            <a:endParaRPr lang="en-CA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3332" indent="-233332">
              <a:buFont typeface="+mj-lt"/>
              <a:buAutoNum type="arabicPeriod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13</a:t>
            </a:fld>
            <a:endParaRPr lang="en-CA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3332" indent="-233332">
              <a:buFont typeface="+mj-lt"/>
              <a:buAutoNum type="arabicPeriod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14</a:t>
            </a:fld>
            <a:endParaRPr lang="en-CA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15</a:t>
            </a:fld>
            <a:endParaRPr lang="en-CA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233332" indent="-233332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17</a:t>
            </a:fld>
            <a:endParaRPr lang="en-CA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Draft</a:t>
            </a:r>
            <a:r>
              <a:rPr lang="en-CA" baseline="0" dirty="0" smtClean="0"/>
              <a:t> plan prepared based on input from interviews and results of analysis.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18</a:t>
            </a:fld>
            <a:endParaRPr lang="en-CA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19</a:t>
            </a:fld>
            <a:endParaRPr lang="en-CA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The</a:t>
            </a:r>
            <a:r>
              <a:rPr lang="en-CA" baseline="0" dirty="0" smtClean="0"/>
              <a:t> 5 year plan identifies coastal management units with timber supply short falls and silviculture potential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20</a:t>
            </a:fld>
            <a:endParaRPr lang="en-CA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3332" indent="-233332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2</a:t>
            </a:fld>
            <a:endParaRPr lang="en-CA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21</a:t>
            </a:fld>
            <a:endParaRPr lang="en-CA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33332" indent="-233332">
              <a:buFontTx/>
              <a:buAutoNum type="arabicPeriod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8A6F124-04D9-4691-A417-E3E277AA2690}" type="slidenum">
              <a:rPr lang="en-CA" smtClean="0"/>
              <a:pPr>
                <a:defRPr/>
              </a:pPr>
              <a:t>22</a:t>
            </a:fld>
            <a:endParaRPr lang="en-CA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33332" indent="-233332">
              <a:buFont typeface="+mj-lt"/>
              <a:buAutoNum type="arabicPeriod"/>
            </a:pPr>
            <a:r>
              <a:rPr lang="en-US" baseline="0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23</a:t>
            </a:fld>
            <a:endParaRPr lang="en-CA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33332" indent="-233332">
              <a:buFontTx/>
              <a:buAutoNum type="arabicPeriod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DCE1F0-28AA-4253-9B8D-2C2AF9207D8A}" type="slidenum">
              <a:rPr lang="en-CA" smtClean="0"/>
              <a:pPr>
                <a:defRPr/>
              </a:pPr>
              <a:t>24</a:t>
            </a:fld>
            <a:endParaRPr lang="en-CA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3</a:t>
            </a:fld>
            <a:endParaRPr lang="en-CA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4</a:t>
            </a:fld>
            <a:endParaRPr lang="en-CA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5</a:t>
            </a:fld>
            <a:endParaRPr lang="en-CA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6</a:t>
            </a:fld>
            <a:endParaRPr lang="en-CA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Deputy</a:t>
            </a:r>
            <a:r>
              <a:rPr lang="en-CA" baseline="0" dirty="0" smtClean="0"/>
              <a:t> ultimately responsible </a:t>
            </a:r>
          </a:p>
          <a:p>
            <a:endParaRPr lang="en-CA" baseline="0" dirty="0" smtClean="0"/>
          </a:p>
          <a:p>
            <a:r>
              <a:rPr lang="en-CA" baseline="0" dirty="0" smtClean="0"/>
              <a:t>CF forester responsible for Planning and delivery</a:t>
            </a:r>
          </a:p>
          <a:p>
            <a:r>
              <a:rPr lang="en-CA" baseline="0" dirty="0" smtClean="0"/>
              <a:t>Executive Director (CID) responsible for strategic direction</a:t>
            </a:r>
          </a:p>
          <a:p>
            <a:endParaRPr lang="en-CA" baseline="0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7</a:t>
            </a:fld>
            <a:endParaRPr lang="en-CA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8</a:t>
            </a:fld>
            <a:endParaRPr lang="en-CA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86D3F82-5621-48B1-9DC2-B6BA00B0B735}" type="slidenum">
              <a:rPr lang="en-CA" smtClean="0"/>
              <a:pPr>
                <a:defRPr/>
              </a:pPr>
              <a:t>9</a:t>
            </a:fld>
            <a:endParaRPr lang="en-CA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 descr="SharedServices_PowerPoint_LtBkgd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1587367"/>
          </a:xfrm>
          <a:prstGeom prst="rect">
            <a:avLst/>
          </a:prstGeom>
          <a:noFill/>
        </p:spPr>
      </p:pic>
      <p:sp>
        <p:nvSpPr>
          <p:cNvPr id="130051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30052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30053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383E-E3C4-49E9-93C7-FAB0EE110C48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  <p:sp>
        <p:nvSpPr>
          <p:cNvPr id="130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038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CA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8229600" cy="4297363"/>
          </a:xfr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383E-E3C4-49E9-93C7-FAB0EE110C48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  <a:prstGeom prst="rect">
            <a:avLst/>
          </a:prstGeo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8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8CD255F-E5F9-43DA-BF79-778F88FADAA6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EA6DE-DCE8-4717-AFA1-AC4A349E0EC0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383E-E3C4-49E9-93C7-FAB0EE110C48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D43C9-9374-4B90-BD22-5635C6840033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90800"/>
            <a:ext cx="40386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90800"/>
            <a:ext cx="40386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3F6AC-F936-460B-A33E-E1318563DB40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627D0-0124-449A-87AB-F6CCB0412925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383E-E3C4-49E9-93C7-FAB0EE110C48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20EF9-EB80-41D9-A9D7-90B141F93E4B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9D65E-999D-4033-8166-BD8A4C741C11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76399"/>
            <a:ext cx="5486400" cy="305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FD2A0-DD4F-46A1-B62E-CE26CA9E10AC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SharedServices_PowerPoint_LtBkg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b="0"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/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7F6E383E-E3C4-49E9-93C7-FAB0EE110C48}" type="slidenum">
              <a:rPr lang="en-CA" smtClean="0"/>
              <a:pPr>
                <a:defRPr/>
              </a:pPr>
              <a:t>‹#›</a:t>
            </a:fld>
            <a:endParaRPr lang="en-CA" dirty="0"/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590800"/>
            <a:ext cx="82296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pic>
        <p:nvPicPr>
          <p:cNvPr id="9" name="Picture 8" descr="flnro_pp_banner_962x167_sunrise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158736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306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03062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003062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3062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062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062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062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062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306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990600"/>
          </a:xfrm>
        </p:spPr>
        <p:txBody>
          <a:bodyPr/>
          <a:lstStyle/>
          <a:p>
            <a:pPr marL="63500" eaLnBrk="1" hangingPunct="1"/>
            <a:r>
              <a:rPr lang="en-CA" dirty="0" smtClean="0">
                <a:solidFill>
                  <a:schemeClr val="tx1"/>
                </a:solidFill>
              </a:rPr>
              <a:t>Fertilization Workshops</a:t>
            </a:r>
          </a:p>
          <a:p>
            <a:pPr marL="63500" eaLnBrk="1" hangingPunct="1"/>
            <a:r>
              <a:rPr lang="en-CA" dirty="0" smtClean="0">
                <a:solidFill>
                  <a:schemeClr val="tx1"/>
                </a:solidFill>
              </a:rPr>
              <a:t>February 08 and 15, 2012</a:t>
            </a:r>
          </a:p>
          <a:p>
            <a:pPr marL="63500" eaLnBrk="1" hangingPunct="1"/>
            <a:endParaRPr lang="en-CA" dirty="0" smtClean="0">
              <a:solidFill>
                <a:schemeClr val="tx1"/>
              </a:solidFill>
            </a:endParaRPr>
          </a:p>
          <a:p>
            <a:pPr marL="63500" algn="r" eaLnBrk="1" hangingPunct="1"/>
            <a:r>
              <a:rPr lang="en-CA" dirty="0" smtClean="0">
                <a:solidFill>
                  <a:schemeClr val="tx1"/>
                </a:solidFill>
              </a:rPr>
              <a:t>Monty Locke, Al Powelson, and Regional Contacts FLNRO </a:t>
            </a:r>
          </a:p>
        </p:txBody>
      </p:sp>
      <p:sp>
        <p:nvSpPr>
          <p:cNvPr id="7170" name="Title 1"/>
          <p:cNvSpPr>
            <a:spLocks noGrp="1"/>
          </p:cNvSpPr>
          <p:nvPr>
            <p:ph type="ctrTitle" idx="4294967295"/>
          </p:nvPr>
        </p:nvSpPr>
        <p:spPr>
          <a:xfrm>
            <a:off x="0" y="2743200"/>
            <a:ext cx="8458200" cy="936625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CA" dirty="0" smtClean="0"/>
              <a:t>Land Based Investment </a:t>
            </a:r>
            <a:br>
              <a:rPr lang="en-CA" dirty="0" smtClean="0"/>
            </a:br>
            <a:r>
              <a:rPr lang="en-CA" dirty="0" smtClean="0"/>
              <a:t>Planning 2012/13  </a:t>
            </a:r>
            <a:endParaRPr lang="en-CA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838200"/>
          </a:xfrm>
        </p:spPr>
        <p:txBody>
          <a:bodyPr/>
          <a:lstStyle/>
          <a:p>
            <a:pPr eaLnBrk="1" hangingPunct="1"/>
            <a:r>
              <a:rPr lang="en-CA" dirty="0" smtClean="0">
                <a:solidFill>
                  <a:schemeClr val="tx1"/>
                </a:solidFill>
              </a:rPr>
              <a:t>Timber Supply Mitigation  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sz="half" idx="1"/>
          </p:nvPr>
        </p:nvSpPr>
        <p:spPr>
          <a:xfrm>
            <a:off x="4267200" y="2332038"/>
            <a:ext cx="4572000" cy="4525962"/>
          </a:xfrm>
        </p:spPr>
        <p:txBody>
          <a:bodyPr/>
          <a:lstStyle/>
          <a:p>
            <a:pPr lvl="1" eaLnBrk="1" hangingPunct="1">
              <a:buNone/>
            </a:pPr>
            <a:r>
              <a:rPr lang="en-CA" sz="2800" dirty="0" smtClean="0">
                <a:solidFill>
                  <a:schemeClr val="tx1"/>
                </a:solidFill>
              </a:rPr>
              <a:t>   Objectives</a:t>
            </a:r>
          </a:p>
          <a:p>
            <a:pPr lvl="2" eaLnBrk="1" hangingPunct="1"/>
            <a:r>
              <a:rPr lang="en-CA" sz="2000" dirty="0" smtClean="0">
                <a:solidFill>
                  <a:schemeClr val="tx1"/>
                </a:solidFill>
              </a:rPr>
              <a:t>Mitigate mid-term timber supply shortfalls</a:t>
            </a:r>
          </a:p>
          <a:p>
            <a:pPr lvl="2" eaLnBrk="1" hangingPunct="1"/>
            <a:r>
              <a:rPr lang="en-CA" sz="2000" dirty="0" smtClean="0">
                <a:solidFill>
                  <a:schemeClr val="tx1"/>
                </a:solidFill>
              </a:rPr>
              <a:t>Address Constrained timber supply on coastal northwest and southwest</a:t>
            </a:r>
          </a:p>
          <a:p>
            <a:pPr lvl="1" eaLnBrk="1" hangingPunct="1">
              <a:buNone/>
            </a:pPr>
            <a:r>
              <a:rPr lang="en-CA" sz="2800" dirty="0" smtClean="0">
                <a:solidFill>
                  <a:schemeClr val="tx1"/>
                </a:solidFill>
              </a:rPr>
              <a:t>   Targets 2012/13</a:t>
            </a:r>
          </a:p>
          <a:p>
            <a:pPr lvl="2" eaLnBrk="1" hangingPunct="1"/>
            <a:r>
              <a:rPr lang="en-CA" sz="2000" dirty="0" smtClean="0">
                <a:solidFill>
                  <a:schemeClr val="tx1"/>
                </a:solidFill>
              </a:rPr>
              <a:t>Fertilize 24,000 ha </a:t>
            </a:r>
          </a:p>
          <a:p>
            <a:pPr lvl="2" eaLnBrk="1" hangingPunct="1"/>
            <a:r>
              <a:rPr lang="en-CA" sz="2000" dirty="0" smtClean="0">
                <a:solidFill>
                  <a:schemeClr val="tx1"/>
                </a:solidFill>
              </a:rPr>
              <a:t>Juvenile Space  and  backlog brushing 3000 ha</a:t>
            </a:r>
          </a:p>
          <a:p>
            <a:pPr eaLnBrk="1" hangingPunct="1"/>
            <a:endParaRPr lang="en-CA" dirty="0" smtClean="0"/>
          </a:p>
        </p:txBody>
      </p:sp>
      <p:pic>
        <p:nvPicPr>
          <p:cNvPr id="12292" name="Content Placeholder 5" descr="2010-07-02 to 2010-10-30 13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362200"/>
            <a:ext cx="4876800" cy="36576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9FE3CD-218D-49C0-8B14-625B9802D557}" type="slidenum">
              <a:rPr lang="en-CA" smtClean="0"/>
              <a:pPr>
                <a:defRPr/>
              </a:pPr>
              <a:t>10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228600" y="1676400"/>
            <a:ext cx="8229600" cy="838200"/>
          </a:xfrm>
        </p:spPr>
        <p:txBody>
          <a:bodyPr/>
          <a:lstStyle/>
          <a:p>
            <a:pPr eaLnBrk="1" hangingPunct="1"/>
            <a:r>
              <a:rPr lang="en-CA" dirty="0" smtClean="0"/>
              <a:t>Provincial Impact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sz="half" idx="1"/>
          </p:nvPr>
        </p:nvSpPr>
        <p:spPr>
          <a:xfrm>
            <a:off x="4343400" y="2514600"/>
            <a:ext cx="4572000" cy="2697163"/>
          </a:xfrm>
        </p:spPr>
        <p:txBody>
          <a:bodyPr/>
          <a:lstStyle/>
          <a:p>
            <a:pPr eaLnBrk="1" hangingPunct="1"/>
            <a:r>
              <a:rPr lang="en-CA" sz="2400" dirty="0" smtClean="0"/>
              <a:t>Produce 468,000 cubic metres of additional volume in 10 years.</a:t>
            </a:r>
          </a:p>
          <a:p>
            <a:pPr eaLnBrk="1" hangingPunct="1"/>
            <a:r>
              <a:rPr lang="en-CA" sz="2400" dirty="0" smtClean="0"/>
              <a:t>468,000 tonnes of sequestered CO</a:t>
            </a:r>
            <a:r>
              <a:rPr lang="en-CA" sz="2400" baseline="-25000" dirty="0" smtClean="0"/>
              <a:t>2</a:t>
            </a:r>
            <a:endParaRPr lang="en-CA" sz="2400" dirty="0" smtClean="0"/>
          </a:p>
          <a:p>
            <a:pPr eaLnBrk="1" hangingPunct="1"/>
            <a:r>
              <a:rPr lang="en-CA" sz="2400" dirty="0" smtClean="0"/>
              <a:t>Estimated GDP increase $55 million dollar at time of harvest</a:t>
            </a:r>
          </a:p>
          <a:p>
            <a:pPr eaLnBrk="1" hangingPunct="1"/>
            <a:endParaRPr lang="en-CA" dirty="0" smtClean="0"/>
          </a:p>
          <a:p>
            <a:pPr eaLnBrk="1" hangingPunct="1"/>
            <a:endParaRPr lang="en-CA" dirty="0" smtClean="0"/>
          </a:p>
        </p:txBody>
      </p:sp>
      <p:pic>
        <p:nvPicPr>
          <p:cNvPr id="17413" name="Content Placeholder 7" descr="2010-07-02 to 2010-10-30 113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1000" y="2438400"/>
            <a:ext cx="3394075" cy="42211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B45940-8F59-4A7C-B46C-0B84B2FEAC39}" type="slidenum">
              <a:rPr lang="en-CA" smtClean="0"/>
              <a:pPr>
                <a:defRPr/>
              </a:pPr>
              <a:t>11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52400" y="1676400"/>
            <a:ext cx="8229600" cy="762000"/>
          </a:xfrm>
        </p:spPr>
        <p:txBody>
          <a:bodyPr/>
          <a:lstStyle/>
          <a:p>
            <a:pPr eaLnBrk="1" hangingPunct="1"/>
            <a:r>
              <a:rPr lang="en-CA" dirty="0" smtClean="0"/>
              <a:t>Silviculture Funding Criteria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sz="half" idx="1"/>
          </p:nvPr>
        </p:nvSpPr>
        <p:spPr>
          <a:xfrm>
            <a:off x="3810000" y="2590800"/>
            <a:ext cx="5334000" cy="3916363"/>
          </a:xfrm>
        </p:spPr>
        <p:txBody>
          <a:bodyPr/>
          <a:lstStyle/>
          <a:p>
            <a:pPr marL="566737" indent="-457200" eaLnBrk="1" hangingPunct="1">
              <a:buFont typeface="+mj-lt"/>
              <a:buAutoNum type="arabicPeriod"/>
            </a:pPr>
            <a:r>
              <a:rPr lang="en-CA" sz="2400" dirty="0" smtClean="0"/>
              <a:t>Provincial level determination of silvicultural response to provincial level timber supply.</a:t>
            </a:r>
          </a:p>
          <a:p>
            <a:pPr marL="566737" indent="-457200" eaLnBrk="1" hangingPunct="1">
              <a:buFont typeface="+mj-lt"/>
              <a:buAutoNum type="arabicPeriod"/>
            </a:pPr>
            <a:r>
              <a:rPr lang="en-CA" sz="2400" dirty="0" smtClean="0"/>
              <a:t>Regional Investment level</a:t>
            </a:r>
          </a:p>
          <a:p>
            <a:pPr marL="566737" indent="-457200" eaLnBrk="1" hangingPunct="1">
              <a:buFont typeface="+mj-lt"/>
              <a:buAutoNum type="arabicPeriod"/>
            </a:pPr>
            <a:r>
              <a:rPr lang="en-CA" sz="2400" dirty="0" smtClean="0"/>
              <a:t>Determination of areas of focus</a:t>
            </a:r>
          </a:p>
          <a:p>
            <a:pPr marL="566737" indent="-457200" eaLnBrk="1" hangingPunct="1">
              <a:buFont typeface="+mj-lt"/>
              <a:buAutoNum type="arabicPeriod"/>
            </a:pPr>
            <a:r>
              <a:rPr lang="en-CA" sz="2400" dirty="0" smtClean="0"/>
              <a:t>Maximization of productivity </a:t>
            </a:r>
          </a:p>
          <a:p>
            <a:pPr marL="566737" indent="-457200" eaLnBrk="1" hangingPunct="1">
              <a:buFont typeface="+mj-lt"/>
              <a:buAutoNum type="arabicPeriod"/>
            </a:pPr>
            <a:r>
              <a:rPr lang="en-CA" sz="2400" dirty="0" smtClean="0"/>
              <a:t>Maximization for return on investment</a:t>
            </a:r>
          </a:p>
          <a:p>
            <a:pPr marL="566737" indent="-457200" eaLnBrk="1" hangingPunct="1">
              <a:buFont typeface="+mj-lt"/>
              <a:buAutoNum type="arabicPeriod"/>
            </a:pPr>
            <a:r>
              <a:rPr lang="en-CA" sz="2400" dirty="0" smtClean="0"/>
              <a:t>Project size</a:t>
            </a:r>
          </a:p>
          <a:p>
            <a:pPr eaLnBrk="1" hangingPunct="1"/>
            <a:endParaRPr lang="en-CA" dirty="0" smtClean="0"/>
          </a:p>
          <a:p>
            <a:pPr eaLnBrk="1" hangingPunct="1"/>
            <a:endParaRPr lang="en-CA" dirty="0" smtClean="0"/>
          </a:p>
          <a:p>
            <a:pPr eaLnBrk="1" hangingPunct="1"/>
            <a:endParaRPr lang="en-CA" dirty="0" smtClean="0"/>
          </a:p>
          <a:p>
            <a:pPr eaLnBrk="1" hangingPunct="1"/>
            <a:endParaRPr lang="en-CA" sz="2000" dirty="0" smtClean="0">
              <a:solidFill>
                <a:schemeClr val="tx1"/>
              </a:solidFill>
            </a:endParaRPr>
          </a:p>
          <a:p>
            <a:pPr eaLnBrk="1" hangingPunct="1"/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3A8046-940B-413E-8930-9BBE26140125}" type="slidenum">
              <a:rPr lang="en-CA" smtClean="0"/>
              <a:pPr>
                <a:defRPr/>
              </a:pPr>
              <a:t>12</a:t>
            </a:fld>
            <a:endParaRPr lang="en-CA" dirty="0"/>
          </a:p>
        </p:txBody>
      </p:sp>
      <p:pic>
        <p:nvPicPr>
          <p:cNvPr id="15365" name="Picture 6" descr="2010-07-02 to 2010-10-30 03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0"/>
            <a:ext cx="36004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685800"/>
          </a:xfrm>
        </p:spPr>
        <p:txBody>
          <a:bodyPr/>
          <a:lstStyle/>
          <a:p>
            <a:pPr eaLnBrk="1" hangingPunct="1"/>
            <a:r>
              <a:rPr lang="en-CA" dirty="0" smtClean="0"/>
              <a:t>Fertilization Targets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57600"/>
          </a:xfrm>
        </p:spPr>
        <p:txBody>
          <a:bodyPr/>
          <a:lstStyle/>
          <a:p>
            <a:pPr eaLnBrk="1" hangingPunct="1"/>
            <a:r>
              <a:rPr lang="en-CA" sz="2400" dirty="0" smtClean="0"/>
              <a:t>Treat 24,000 ha in 2012/13 and 2013/14.  </a:t>
            </a:r>
          </a:p>
          <a:p>
            <a:pPr eaLnBrk="1" hangingPunct="1"/>
            <a:r>
              <a:rPr lang="en-CA" sz="2400" dirty="0" smtClean="0"/>
              <a:t>An estimated 70% of the annual program will be targeted for priority Interior units for mid-term timber supply mitigation</a:t>
            </a:r>
          </a:p>
          <a:p>
            <a:pPr eaLnBrk="1" hangingPunct="1"/>
            <a:r>
              <a:rPr lang="en-CA" sz="2400" dirty="0" smtClean="0"/>
              <a:t>Remaining 30% ha will be focused on Coastal units to address timber supply issues and increase production of valuable volume.</a:t>
            </a:r>
          </a:p>
          <a:p>
            <a:pPr eaLnBrk="1" hangingPunct="1"/>
            <a:r>
              <a:rPr lang="en-CA" sz="2400" dirty="0" smtClean="0"/>
              <a:t>Recognize that the interior slippage is utilized on the Coast  </a:t>
            </a:r>
          </a:p>
          <a:p>
            <a:pPr eaLnBrk="1" hangingPunct="1"/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197FD9-5697-48D6-B432-2CCE4DC3439A}" type="slidenum">
              <a:rPr lang="en-CA" smtClean="0"/>
              <a:pPr>
                <a:defRPr/>
              </a:pPr>
              <a:t>13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382000" cy="838200"/>
          </a:xfrm>
        </p:spPr>
        <p:txBody>
          <a:bodyPr/>
          <a:lstStyle/>
          <a:p>
            <a:r>
              <a:rPr lang="en-US" dirty="0" smtClean="0"/>
              <a:t>TSM Investment Areas </a:t>
            </a:r>
          </a:p>
        </p:txBody>
      </p:sp>
      <p:sp>
        <p:nvSpPr>
          <p:cNvPr id="2969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66999"/>
            <a:ext cx="8291513" cy="3459163"/>
          </a:xfrm>
        </p:spPr>
        <p:txBody>
          <a:bodyPr/>
          <a:lstStyle/>
          <a:p>
            <a:r>
              <a:rPr lang="en-CA" sz="1800" dirty="0" smtClean="0"/>
              <a:t>Central Interior will focus on mitigating the reduction in the mid-term timber supply by targeting these activities within the “economic fibre-baskets” associated with the following areas:</a:t>
            </a:r>
          </a:p>
          <a:p>
            <a:pPr>
              <a:buNone/>
            </a:pPr>
            <a:endParaRPr lang="en-CA" sz="1800" dirty="0" smtClean="0"/>
          </a:p>
          <a:p>
            <a:pPr lvl="1"/>
            <a:r>
              <a:rPr lang="en-CA" sz="1800" dirty="0" smtClean="0"/>
              <a:t>Priority 1: Lakes, Quesnel, Prince George, Williams Lake </a:t>
            </a:r>
          </a:p>
          <a:p>
            <a:pPr lvl="1"/>
            <a:r>
              <a:rPr lang="en-CA" sz="1800" dirty="0" smtClean="0"/>
              <a:t>Priority 2: 100 Mile House, Merritt, Morice, Okanagan </a:t>
            </a:r>
          </a:p>
          <a:p>
            <a:pPr lvl="1"/>
            <a:r>
              <a:rPr lang="en-CA" sz="1800" dirty="0" smtClean="0"/>
              <a:t>Priority 3: Cranbrook, Kamloops, Invermere, Arrow</a:t>
            </a:r>
          </a:p>
          <a:p>
            <a:endParaRPr lang="en-CA" sz="1800" dirty="0" smtClean="0"/>
          </a:p>
          <a:p>
            <a:r>
              <a:rPr lang="en-CA" sz="1800" dirty="0" smtClean="0"/>
              <a:t>Fertilization and stand tending (juvenile spacing) on coastal, southeast,  and northwest forest management units with constrained timber supply and where highest return-on-investment will be achieved to improve timber availability and value. 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257800" y="612775"/>
            <a:ext cx="1325563" cy="457200"/>
          </a:xfrm>
        </p:spPr>
        <p:txBody>
          <a:bodyPr/>
          <a:lstStyle/>
          <a:p>
            <a:pPr>
              <a:defRPr/>
            </a:pPr>
            <a:fld id="{B76914BC-4792-4150-B9FC-06868839ECFB}" type="slidenum">
              <a:rPr lang="en-CA" sz="800" smtClean="0">
                <a:solidFill>
                  <a:schemeClr val="accent2"/>
                </a:solidFill>
              </a:rPr>
              <a:pPr>
                <a:defRPr/>
              </a:pPr>
              <a:t>14</a:t>
            </a:fld>
            <a:endParaRPr lang="en-CA" sz="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457200"/>
          </a:xfrm>
        </p:spPr>
        <p:txBody>
          <a:bodyPr/>
          <a:lstStyle/>
          <a:p>
            <a:pPr eaLnBrk="1" hangingPunct="1"/>
            <a:r>
              <a:rPr lang="en-CA" dirty="0" smtClean="0"/>
              <a:t>Planning for Interior Regions 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4135438"/>
          </a:xfrm>
        </p:spPr>
        <p:txBody>
          <a:bodyPr/>
          <a:lstStyle/>
          <a:p>
            <a:r>
              <a:rPr lang="en-CA" sz="2200" dirty="0" smtClean="0"/>
              <a:t>Includes priority areas within Skeena, Omineca, Cariboo, Thompson/Okanagan. No fertilization planned for North East region and Kootenay/Boundary for 2012/13. </a:t>
            </a:r>
          </a:p>
          <a:p>
            <a:pPr eaLnBrk="1" hangingPunct="1"/>
            <a:r>
              <a:rPr lang="en-CA" sz="2200" dirty="0" smtClean="0"/>
              <a:t>Planning involved Regional and District staff setting priorities using information from silviculture strategies, silviculture opportunity maps, and licensee input.</a:t>
            </a:r>
          </a:p>
          <a:p>
            <a:pPr eaLnBrk="1" hangingPunct="1"/>
            <a:r>
              <a:rPr lang="en-CA" sz="2200" dirty="0" smtClean="0"/>
              <a:t>Investments are to have a positive impact on timber availability in the mid-term and meet the LBIS Silviculture funding criteria</a:t>
            </a:r>
          </a:p>
          <a:p>
            <a:pPr eaLnBrk="1" hangingPunct="1"/>
            <a:r>
              <a:rPr lang="en-CA" sz="2200" dirty="0" smtClean="0"/>
              <a:t>Planning process includes the development of a five year plan and a annual operating plan for 2012/13</a:t>
            </a:r>
          </a:p>
          <a:p>
            <a:pPr eaLnBrk="1" hangingPunct="1">
              <a:buNone/>
            </a:pPr>
            <a:endParaRPr lang="en-CA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DBD5F-C5AE-437B-AC51-9CDA4CBF6BA9}" type="slidenum">
              <a:rPr lang="en-CA" smtClean="0"/>
              <a:pPr>
                <a:defRPr/>
              </a:pPr>
              <a:t>15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838200"/>
          </a:xfrm>
        </p:spPr>
        <p:txBody>
          <a:bodyPr/>
          <a:lstStyle/>
          <a:p>
            <a:r>
              <a:rPr lang="en-CA" dirty="0" smtClean="0"/>
              <a:t>Planning for Interior cont’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200" dirty="0" smtClean="0"/>
              <a:t>Target is 70% of provincial fertilization area or 16,800 ha; </a:t>
            </a:r>
          </a:p>
          <a:p>
            <a:r>
              <a:rPr lang="en-CA" sz="2200" dirty="0" smtClean="0"/>
              <a:t>Roll-up of Interior fertilization opportunities totalled 21,415 ha</a:t>
            </a:r>
          </a:p>
          <a:p>
            <a:r>
              <a:rPr lang="en-CA" sz="2200" dirty="0" smtClean="0"/>
              <a:t>Priority One areas still focus of majority of investment to address largest midterm timber supply drop, but recognition that opportunities in other areas as well.</a:t>
            </a:r>
          </a:p>
          <a:p>
            <a:r>
              <a:rPr lang="en-CA" sz="2200" dirty="0" smtClean="0"/>
              <a:t>Reduction to target made by focusing in regional areas on best sites, preferred species, age, return on investment, focus on larger project size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16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533400"/>
          </a:xfrm>
        </p:spPr>
        <p:txBody>
          <a:bodyPr/>
          <a:lstStyle/>
          <a:p>
            <a:pPr eaLnBrk="1" hangingPunct="1"/>
            <a:r>
              <a:rPr lang="en-CA" sz="3200" dirty="0" smtClean="0"/>
              <a:t>Draft Fertilization by MU - Interior</a:t>
            </a:r>
          </a:p>
        </p:txBody>
      </p:sp>
      <p:graphicFrame>
        <p:nvGraphicFramePr>
          <p:cNvPr id="6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2178972"/>
          <a:ext cx="8001000" cy="4346913"/>
        </p:xfrm>
        <a:graphic>
          <a:graphicData uri="http://schemas.openxmlformats.org/drawingml/2006/table">
            <a:tbl>
              <a:tblPr/>
              <a:tblGrid>
                <a:gridCol w="1143000"/>
                <a:gridCol w="1371600"/>
                <a:gridCol w="1295400"/>
                <a:gridCol w="1981200"/>
                <a:gridCol w="2209800"/>
              </a:tblGrid>
              <a:tr h="588809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 </a:t>
                      </a:r>
                      <a:endParaRPr lang="en-CA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District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MU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Area (ha)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>
                          <a:solidFill>
                            <a:schemeClr val="tx1"/>
                          </a:solidFill>
                          <a:latin typeface="Calibri"/>
                        </a:rPr>
                        <a:t> </a:t>
                      </a:r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Delivery Agent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588809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Cariboo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Williams</a:t>
                      </a:r>
                      <a:r>
                        <a:rPr lang="en-CA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Lake 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WL TSA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Tolko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99562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Quesnel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TSA/TFL/WL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West Fraser/Quesnel WL Association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848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Mile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TSA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West Fraser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204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TOR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Kamloops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TSA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District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9848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Okanagan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TSA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BCTS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7311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Omineca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PG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PG TSA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Erafor 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7311">
                <a:tc>
                  <a:txBody>
                    <a:bodyPr/>
                    <a:lstStyle/>
                    <a:p>
                      <a:pPr algn="l" fontAlgn="b"/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TFL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Dunkley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7311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Skeena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Nadina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Lakes TSA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3400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Hampton 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071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Area total</a:t>
                      </a:r>
                      <a:endParaRPr lang="en-CA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17,000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09F3B1-BA34-4999-8A60-1B03F93F78C9}" type="slidenum">
              <a:rPr lang="en-CA" smtClean="0"/>
              <a:pPr>
                <a:defRPr/>
              </a:pPr>
              <a:t>17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609600"/>
          </a:xfrm>
        </p:spPr>
        <p:txBody>
          <a:bodyPr/>
          <a:lstStyle/>
          <a:p>
            <a:pPr algn="ctr" eaLnBrk="1" hangingPunct="1"/>
            <a:r>
              <a:rPr lang="en-CA" dirty="0" smtClean="0"/>
              <a:t>Planning for Coast Area</a:t>
            </a:r>
          </a:p>
        </p:txBody>
      </p:sp>
      <p:pic>
        <p:nvPicPr>
          <p:cNvPr id="3072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0"/>
            <a:ext cx="33528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DBD5F-C5AE-437B-AC51-9CDA4CBF6BA9}" type="slidenum">
              <a:rPr lang="en-CA" smtClean="0"/>
              <a:pPr>
                <a:defRPr/>
              </a:pPr>
              <a:t>18</a:t>
            </a:fld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3657600" y="2438400"/>
            <a:ext cx="4724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CA" dirty="0" smtClean="0"/>
              <a:t> Coast worked with PwC to conduct a review of TSR reports, silviculture strategies, silviculture opportunity maps, interview district/ licensee staff and prepare a draft 5 year silviculture plan.</a:t>
            </a:r>
          </a:p>
          <a:p>
            <a:pPr>
              <a:buFont typeface="Arial" pitchFamily="34" charset="0"/>
              <a:buChar char="•"/>
            </a:pPr>
            <a:r>
              <a:rPr lang="en-CA" dirty="0" smtClean="0"/>
              <a:t> The 5 year silviculture plan identifies target areas for fertilization by management unit</a:t>
            </a:r>
          </a:p>
          <a:p>
            <a:pPr>
              <a:buFont typeface="Arial" pitchFamily="34" charset="0"/>
              <a:buChar char="•"/>
            </a:pPr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762000"/>
          </a:xfrm>
        </p:spPr>
        <p:txBody>
          <a:bodyPr/>
          <a:lstStyle/>
          <a:p>
            <a:pPr algn="ctr" eaLnBrk="1" hangingPunct="1"/>
            <a:r>
              <a:rPr lang="en-CA" dirty="0" smtClean="0"/>
              <a:t>Planning for Coast Area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CA" sz="2000" dirty="0" smtClean="0"/>
              <a:t>Includes West Coast and South Coast Regions</a:t>
            </a:r>
          </a:p>
          <a:p>
            <a:pPr eaLnBrk="1" hangingPunct="1"/>
            <a:r>
              <a:rPr lang="en-CA" sz="2000" dirty="0" smtClean="0"/>
              <a:t>Target is 30% of provincial fertilization area or 7200 ha</a:t>
            </a:r>
          </a:p>
          <a:p>
            <a:pPr eaLnBrk="1" hangingPunct="1"/>
            <a:r>
              <a:rPr lang="en-CA" sz="2000" dirty="0" smtClean="0"/>
              <a:t>Historically Coast has picked up additional area due to short treatment window in Interior</a:t>
            </a:r>
          </a:p>
          <a:p>
            <a:pPr eaLnBrk="1" hangingPunct="1"/>
            <a:r>
              <a:rPr lang="en-CA" sz="2000" dirty="0" smtClean="0"/>
              <a:t>Focus on management units with a mid-term timber supply shortfall or a forecast timber supply reduction due to land use constraints (e.g., visuals, spotted owl )</a:t>
            </a:r>
          </a:p>
          <a:p>
            <a:pPr eaLnBrk="1" hangingPunct="1"/>
            <a:r>
              <a:rPr lang="en-CA" sz="2000" dirty="0" smtClean="0"/>
              <a:t>Investments must meet LBIS Silviculture Funding Criteria </a:t>
            </a:r>
          </a:p>
          <a:p>
            <a:pPr eaLnBrk="1" hangingPunct="1"/>
            <a:r>
              <a:rPr lang="en-CA" sz="2000" dirty="0" smtClean="0"/>
              <a:t>Focus on areas with Fd or Cw leading, 40-80 years old with site index between 24 – 36</a:t>
            </a:r>
          </a:p>
          <a:p>
            <a:pPr eaLnBrk="1" hangingPunct="1"/>
            <a:r>
              <a:rPr lang="en-CA" sz="2000" dirty="0" smtClean="0"/>
              <a:t>Target areas for treatment with good  access </a:t>
            </a:r>
          </a:p>
          <a:p>
            <a:pPr eaLnBrk="1" hangingPunct="1"/>
            <a:endParaRPr lang="en-CA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DBD5F-C5AE-437B-AC51-9CDA4CBF6BA9}" type="slidenum">
              <a:rPr lang="en-CA" smtClean="0"/>
              <a:pPr>
                <a:defRPr/>
              </a:pPr>
              <a:t>19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dirty="0" smtClean="0"/>
              <a:t>  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>
          <a:xfrm>
            <a:off x="4267200" y="1905000"/>
            <a:ext cx="4419600" cy="4419600"/>
          </a:xfrm>
        </p:spPr>
        <p:txBody>
          <a:bodyPr/>
          <a:lstStyle/>
          <a:p>
            <a:pPr eaLnBrk="1" hangingPunct="1"/>
            <a:endParaRPr lang="en-CA" dirty="0" smtClean="0"/>
          </a:p>
          <a:p>
            <a:pPr eaLnBrk="1" hangingPunct="1"/>
            <a:r>
              <a:rPr lang="en-CA" sz="2000" dirty="0" smtClean="0"/>
              <a:t>LBIS Purpose and Goals</a:t>
            </a:r>
          </a:p>
          <a:p>
            <a:pPr eaLnBrk="1" hangingPunct="1"/>
            <a:r>
              <a:rPr lang="en-CA" sz="2000" dirty="0" smtClean="0"/>
              <a:t>Investment Categories</a:t>
            </a:r>
          </a:p>
          <a:p>
            <a:pPr eaLnBrk="1" hangingPunct="1"/>
            <a:r>
              <a:rPr lang="en-CA" sz="2000" dirty="0" smtClean="0"/>
              <a:t>Planning Structure</a:t>
            </a:r>
          </a:p>
          <a:p>
            <a:pPr eaLnBrk="1" hangingPunct="1"/>
            <a:r>
              <a:rPr lang="en-CA" sz="2000" dirty="0" smtClean="0"/>
              <a:t>LBIS Timelines</a:t>
            </a:r>
          </a:p>
          <a:p>
            <a:pPr eaLnBrk="1" hangingPunct="1"/>
            <a:r>
              <a:rPr lang="en-CA" sz="2000" dirty="0" smtClean="0"/>
              <a:t>Timber supply mitigation Investment</a:t>
            </a:r>
          </a:p>
          <a:p>
            <a:pPr eaLnBrk="1" hangingPunct="1"/>
            <a:r>
              <a:rPr lang="en-CA" sz="2000" dirty="0" smtClean="0"/>
              <a:t>Planning for the Interior and Coast </a:t>
            </a:r>
          </a:p>
          <a:p>
            <a:pPr eaLnBrk="1" hangingPunct="1"/>
            <a:r>
              <a:rPr lang="en-CA" sz="2000" dirty="0" smtClean="0"/>
              <a:t>Draft Fertilization by MU</a:t>
            </a:r>
          </a:p>
          <a:p>
            <a:pPr eaLnBrk="1" hangingPunct="1"/>
            <a:r>
              <a:rPr lang="en-CA" sz="2000" dirty="0" smtClean="0"/>
              <a:t>Fertilization Contacts and Roles</a:t>
            </a:r>
          </a:p>
          <a:p>
            <a:pPr eaLnBrk="1" hangingPunct="1"/>
            <a:endParaRPr lang="en-CA" dirty="0" smtClean="0"/>
          </a:p>
          <a:p>
            <a:pPr eaLnBrk="1" hangingPunct="1">
              <a:buFont typeface="Georgia" pitchFamily="18" charset="0"/>
              <a:buNone/>
            </a:pPr>
            <a:endParaRPr lang="en-CA" dirty="0" smtClean="0"/>
          </a:p>
        </p:txBody>
      </p:sp>
      <p:pic>
        <p:nvPicPr>
          <p:cNvPr id="8197" name="Content Placeholder 5" descr="Fert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667000"/>
            <a:ext cx="4038600" cy="3028950"/>
          </a:xfrm>
          <a:noFill/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A2159B-AD67-4656-9DF6-F3D3963A0337}" type="slidenum">
              <a:rPr lang="en-CA" smtClean="0"/>
              <a:pPr>
                <a:defRPr/>
              </a:pPr>
              <a:t>2</a:t>
            </a:fld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19050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600" dirty="0" smtClean="0"/>
              <a:t>Overview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609600"/>
          </a:xfrm>
        </p:spPr>
        <p:txBody>
          <a:bodyPr/>
          <a:lstStyle/>
          <a:p>
            <a:pPr algn="ctr" eaLnBrk="1" hangingPunct="1"/>
            <a:r>
              <a:rPr lang="en-CA" sz="3200" dirty="0" smtClean="0"/>
              <a:t>Coast Area 5 yr plan MU summary</a:t>
            </a:r>
          </a:p>
        </p:txBody>
      </p:sp>
      <p:pic>
        <p:nvPicPr>
          <p:cNvPr id="317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86000"/>
            <a:ext cx="7848600" cy="403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6DBD5F-C5AE-437B-AC51-9CDA4CBF6BA9}" type="slidenum">
              <a:rPr lang="en-CA" smtClean="0"/>
              <a:pPr>
                <a:defRPr/>
              </a:pPr>
              <a:t>20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838200"/>
          </a:xfrm>
        </p:spPr>
        <p:txBody>
          <a:bodyPr/>
          <a:lstStyle/>
          <a:p>
            <a:pPr algn="ctr"/>
            <a:r>
              <a:rPr lang="en-CA" dirty="0" smtClean="0"/>
              <a:t>Planning for Coast Area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5 year silviculture plan identifies approximately 8000 ha of potential fertilization which allows for 1000 ha additional treatment should there be surplus funding.</a:t>
            </a:r>
          </a:p>
          <a:p>
            <a:r>
              <a:rPr lang="en-CA" dirty="0" smtClean="0"/>
              <a:t>Three different budget scenarios were developed to look at the trade offs between incremental silviculture treatments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21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762000"/>
          </a:xfrm>
        </p:spPr>
        <p:txBody>
          <a:bodyPr/>
          <a:lstStyle/>
          <a:p>
            <a:pPr eaLnBrk="1" hangingPunct="1"/>
            <a:r>
              <a:rPr lang="en-CA" dirty="0" smtClean="0"/>
              <a:t>Draft Fertilization by MU - Coast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533400" y="2590800"/>
          <a:ext cx="7772400" cy="3802380"/>
        </p:xfrm>
        <a:graphic>
          <a:graphicData uri="http://schemas.openxmlformats.org/drawingml/2006/table">
            <a:tbl>
              <a:tblPr/>
              <a:tblGrid>
                <a:gridCol w="1371600"/>
                <a:gridCol w="1371600"/>
                <a:gridCol w="1371600"/>
                <a:gridCol w="1600200"/>
                <a:gridCol w="2057400"/>
              </a:tblGrid>
              <a:tr h="65532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Region </a:t>
                      </a:r>
                      <a:endParaRPr lang="en-CA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District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MU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Area (ha)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Delivery Agent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2766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South</a:t>
                      </a:r>
                      <a:r>
                        <a:rPr lang="en-CA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Coast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Chilliwack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Fraser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Fraser Coop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766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West Coast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North Island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Kingcome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BCTS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766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North Island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TFL 44,</a:t>
                      </a:r>
                      <a:r>
                        <a:rPr lang="en-CA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6 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Western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l" fontAlgn="b"/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South</a:t>
                      </a:r>
                      <a:r>
                        <a:rPr lang="en-CA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Island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TFL 46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Western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Campbell</a:t>
                      </a:r>
                      <a:r>
                        <a:rPr lang="en-CA" sz="2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River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Strathcona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Western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Campbell River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TFL 19,37,39,47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Western  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2766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Coast </a:t>
                      </a:r>
                      <a:r>
                        <a:rPr lang="en-CA" sz="20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Area total</a:t>
                      </a:r>
                      <a:endParaRPr lang="en-CA" sz="20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6BE2F1-AF4C-495C-B819-9955CFD2975E}" type="slidenum">
              <a:rPr lang="en-CA" smtClean="0"/>
              <a:pPr>
                <a:defRPr/>
              </a:pPr>
              <a:t>22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533400"/>
          </a:xfrm>
        </p:spPr>
        <p:txBody>
          <a:bodyPr/>
          <a:lstStyle/>
          <a:p>
            <a:pPr eaLnBrk="1" hangingPunct="1"/>
            <a:r>
              <a:rPr lang="en-CA" sz="3200" dirty="0" smtClean="0"/>
              <a:t>Draft 5 Year Plan – Fertilization </a:t>
            </a:r>
          </a:p>
        </p:txBody>
      </p:sp>
      <p:graphicFrame>
        <p:nvGraphicFramePr>
          <p:cNvPr id="6" name="Content Placeholder 6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7848600" cy="3763368"/>
        </p:xfrm>
        <a:graphic>
          <a:graphicData uri="http://schemas.openxmlformats.org/drawingml/2006/table">
            <a:tbl>
              <a:tblPr/>
              <a:tblGrid>
                <a:gridCol w="1295400"/>
                <a:gridCol w="1295400"/>
                <a:gridCol w="1219200"/>
                <a:gridCol w="1219200"/>
                <a:gridCol w="1295400"/>
                <a:gridCol w="1524000"/>
              </a:tblGrid>
              <a:tr h="60960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Region 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2012/13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2013/14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2014/15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2015/16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2016/17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351432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Cariboo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5,700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5,200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5,200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8548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TOR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2,030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2,030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2,000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KBR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358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1052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Omineca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8,800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8,300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8,300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12,463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8,300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Skeena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5,100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7,100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8,600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8,600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8,600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North East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West Coast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6,750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8,000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8,250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8,750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South Coast</a:t>
                      </a:r>
                      <a:r>
                        <a:rPr lang="en-CA" sz="20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2,030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2,030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3,030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3,280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3,530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33884">
                <a:tc>
                  <a:txBody>
                    <a:bodyPr/>
                    <a:lstStyle/>
                    <a:p>
                      <a:pPr algn="l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28,518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32,310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35,660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39,793</a:t>
                      </a:r>
                      <a:endParaRPr lang="en-CA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2000" b="0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36,380</a:t>
                      </a:r>
                      <a:endParaRPr lang="en-CA" sz="20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09F3B1-BA34-4999-8A60-1B03F93F78C9}" type="slidenum">
              <a:rPr lang="en-CA" smtClean="0"/>
              <a:pPr>
                <a:defRPr/>
              </a:pPr>
              <a:t>23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609600"/>
          </a:xfrm>
        </p:spPr>
        <p:txBody>
          <a:bodyPr/>
          <a:lstStyle/>
          <a:p>
            <a:pPr eaLnBrk="1" hangingPunct="1"/>
            <a:r>
              <a:rPr lang="en-US" dirty="0" smtClean="0"/>
              <a:t>Fertilization Contacts and Roles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590800"/>
          <a:ext cx="822960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Strategic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Delivery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Ralph Winter and Monty Locke, FLNRO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Regional/District</a:t>
                      </a:r>
                      <a:r>
                        <a:rPr lang="en-US" baseline="0" dirty="0" smtClean="0"/>
                        <a:t> staff FLNRO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Third Party Administrator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dirty="0" smtClean="0"/>
                        <a:t>PwC)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Licensees,</a:t>
                      </a:r>
                      <a:r>
                        <a:rPr lang="en-US" baseline="0" dirty="0" smtClean="0"/>
                        <a:t> BCTS, Contractors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A47B81-38B6-41C5-84B8-608107270AE5}" type="slidenum">
              <a:rPr lang="en-CA" smtClean="0"/>
              <a:pPr>
                <a:defRPr/>
              </a:pPr>
              <a:t>24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163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25</a:t>
            </a:fld>
            <a:endParaRPr lang="en-CA" dirty="0"/>
          </a:p>
        </p:txBody>
      </p:sp>
      <p:pic>
        <p:nvPicPr>
          <p:cNvPr id="35842" name="Picture 2" descr="Spruce in Bowron Vall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352800"/>
            <a:ext cx="7848600" cy="311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838200"/>
          </a:xfrm>
        </p:spPr>
        <p:txBody>
          <a:bodyPr/>
          <a:lstStyle/>
          <a:p>
            <a:r>
              <a:rPr lang="en-CA" dirty="0" smtClean="0"/>
              <a:t>Purpose of the LBI Strategy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154363"/>
          </a:xfrm>
        </p:spPr>
        <p:txBody>
          <a:bodyPr/>
          <a:lstStyle/>
          <a:p>
            <a:r>
              <a:rPr lang="en-CA" dirty="0" smtClean="0"/>
              <a:t>To guide ongoing resource investments and short-term targeted investments in British Columbia’s natural resources to realize environmental sustainability and economic prosperity.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3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762000"/>
          </a:xfrm>
        </p:spPr>
        <p:txBody>
          <a:bodyPr/>
          <a:lstStyle/>
          <a:p>
            <a:r>
              <a:rPr lang="en-CA" dirty="0" smtClean="0"/>
              <a:t>LBIS Goals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Actively manage a portfolio of natural resources to uphold and enhance their value</a:t>
            </a:r>
          </a:p>
          <a:p>
            <a:r>
              <a:rPr lang="en-CA" dirty="0" smtClean="0"/>
              <a:t>Mitigate impacts due to catastrophic environmental disturbance or human action</a:t>
            </a:r>
          </a:p>
          <a:p>
            <a:r>
              <a:rPr lang="en-CA" dirty="0" smtClean="0"/>
              <a:t>Act on immediate needs/emerging priorities to enable the use of B.C.’s natural resources and contribute to the achievement of economic, social, and environmental benefits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4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762000"/>
          </a:xfrm>
        </p:spPr>
        <p:txBody>
          <a:bodyPr/>
          <a:lstStyle/>
          <a:p>
            <a:r>
              <a:rPr lang="en-CA" dirty="0" smtClean="0"/>
              <a:t>LBIS Investment Categories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Forest Health</a:t>
            </a:r>
          </a:p>
          <a:p>
            <a:r>
              <a:rPr lang="en-CA" dirty="0" smtClean="0"/>
              <a:t>Tree Improvement</a:t>
            </a:r>
          </a:p>
          <a:p>
            <a:r>
              <a:rPr lang="en-CA" dirty="0" smtClean="0"/>
              <a:t>Inventory (VRI/Site productivity)</a:t>
            </a:r>
          </a:p>
          <a:p>
            <a:r>
              <a:rPr lang="en-CA" dirty="0" smtClean="0"/>
              <a:t>Ecosystem Based Management</a:t>
            </a:r>
          </a:p>
          <a:p>
            <a:r>
              <a:rPr lang="en-CA" dirty="0" smtClean="0"/>
              <a:t>Fire Management</a:t>
            </a:r>
          </a:p>
          <a:p>
            <a:r>
              <a:rPr lang="en-CA" dirty="0" smtClean="0"/>
              <a:t>Invasive Plants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Ecosystem Restoration</a:t>
            </a:r>
          </a:p>
          <a:p>
            <a:r>
              <a:rPr lang="en-CA" dirty="0" smtClean="0"/>
              <a:t>Range</a:t>
            </a:r>
          </a:p>
          <a:p>
            <a:r>
              <a:rPr lang="en-CA" dirty="0" smtClean="0"/>
              <a:t>Recreation</a:t>
            </a:r>
          </a:p>
          <a:p>
            <a:r>
              <a:rPr lang="en-CA" dirty="0" smtClean="0"/>
              <a:t>Fish</a:t>
            </a:r>
          </a:p>
          <a:p>
            <a:r>
              <a:rPr lang="en-CA" dirty="0" smtClean="0"/>
              <a:t>Wildlife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5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762000"/>
          </a:xfrm>
        </p:spPr>
        <p:txBody>
          <a:bodyPr/>
          <a:lstStyle/>
          <a:p>
            <a:r>
              <a:rPr lang="en-CA" sz="4000" dirty="0" smtClean="0"/>
              <a:t>LBIS Investment Categories</a:t>
            </a:r>
            <a:endParaRPr lang="en-C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763963"/>
          </a:xfrm>
        </p:spPr>
        <p:txBody>
          <a:bodyPr/>
          <a:lstStyle/>
          <a:p>
            <a:r>
              <a:rPr lang="en-CA" dirty="0" smtClean="0"/>
              <a:t>FFT – Current Reforestation</a:t>
            </a:r>
          </a:p>
          <a:p>
            <a:r>
              <a:rPr lang="en-CA" dirty="0" smtClean="0"/>
              <a:t>FFT – Timber Supply Mitigation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6</a:t>
            </a:fld>
            <a:endParaRPr lang="en-CA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295650"/>
            <a:ext cx="8563679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7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533400"/>
          </a:xfrm>
        </p:spPr>
        <p:txBody>
          <a:bodyPr anchor="t">
            <a:noAutofit/>
          </a:bodyPr>
          <a:lstStyle/>
          <a:p>
            <a:r>
              <a:rPr lang="en-CA" sz="2400" u="sng" dirty="0" smtClean="0"/>
              <a:t>Proposed District and Regional roles in planning</a:t>
            </a:r>
            <a:endParaRPr lang="en-CA" sz="2400" u="sng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21238"/>
          </a:xfrm>
        </p:spPr>
        <p:txBody>
          <a:bodyPr>
            <a:noAutofit/>
          </a:bodyPr>
          <a:lstStyle/>
          <a:p>
            <a:r>
              <a:rPr lang="en-CA" sz="1200" b="1" dirty="0" smtClean="0"/>
              <a:t>FLNRO Regional Specialists Staff</a:t>
            </a:r>
          </a:p>
          <a:p>
            <a:pPr lvl="2"/>
            <a:r>
              <a:rPr lang="en-CA" sz="1200" dirty="0" smtClean="0">
                <a:solidFill>
                  <a:schemeClr val="accent2"/>
                </a:solidFill>
              </a:rPr>
              <a:t>identifying strategic gaps and opportunities</a:t>
            </a:r>
          </a:p>
          <a:p>
            <a:pPr lvl="2"/>
            <a:r>
              <a:rPr lang="en-CA" sz="1200" dirty="0" smtClean="0">
                <a:solidFill>
                  <a:schemeClr val="accent2"/>
                </a:solidFill>
              </a:rPr>
              <a:t> collaboration with Investment Category leads, and RPB in the recommendation of tactics required to achieve provincial goals, objectives, indicators, and targets.</a:t>
            </a:r>
          </a:p>
          <a:p>
            <a:pPr lvl="2"/>
            <a:r>
              <a:rPr lang="en-CA" sz="1200" dirty="0" smtClean="0">
                <a:solidFill>
                  <a:schemeClr val="accent2"/>
                </a:solidFill>
              </a:rPr>
              <a:t>balancing activity proposals to optimize achievement of regional indicators and targets in alignment with provincial goals and priorities.</a:t>
            </a:r>
          </a:p>
          <a:p>
            <a:pPr lvl="2"/>
            <a:r>
              <a:rPr lang="en-CA" sz="1200" dirty="0" smtClean="0">
                <a:solidFill>
                  <a:schemeClr val="accent2"/>
                </a:solidFill>
              </a:rPr>
              <a:t>collaborating with RPB in the development of cost caps</a:t>
            </a:r>
          </a:p>
          <a:p>
            <a:pPr lvl="1"/>
            <a:r>
              <a:rPr lang="en-CA" sz="1200" u="sng" dirty="0" smtClean="0"/>
              <a:t>Communicating</a:t>
            </a:r>
            <a:r>
              <a:rPr lang="en-CA" sz="1200" dirty="0" smtClean="0"/>
              <a:t> provincial  and regional indicators, targets, and tactics; </a:t>
            </a:r>
            <a:r>
              <a:rPr lang="en-CA" sz="1200" u="sng" dirty="0" smtClean="0"/>
              <a:t>Supporting the Land Based Investment planning process </a:t>
            </a:r>
            <a:r>
              <a:rPr lang="en-CA" sz="1200" dirty="0" smtClean="0"/>
              <a:t>– Coordinate, provide advice for, and participate, the design of tactics for the respective region. </a:t>
            </a:r>
          </a:p>
          <a:p>
            <a:r>
              <a:rPr lang="en-CA" sz="1200" b="1" dirty="0" smtClean="0"/>
              <a:t>FLNRO District Staff</a:t>
            </a:r>
          </a:p>
          <a:p>
            <a:pPr lvl="2"/>
            <a:r>
              <a:rPr lang="en-CA" sz="1200" dirty="0" smtClean="0">
                <a:solidFill>
                  <a:schemeClr val="accent2"/>
                </a:solidFill>
              </a:rPr>
              <a:t>Strategic planning at the local level – identification of priority treatment areas in the context of provincial priorities , tactical planning and overview analysis of eligible ground (does not include surveys)</a:t>
            </a:r>
          </a:p>
          <a:p>
            <a:pPr lvl="2"/>
            <a:r>
              <a:rPr lang="en-CA" sz="1200" u="sng" dirty="0" smtClean="0">
                <a:solidFill>
                  <a:schemeClr val="accent2"/>
                </a:solidFill>
              </a:rPr>
              <a:t>Assisting</a:t>
            </a:r>
            <a:r>
              <a:rPr lang="en-CA" sz="1200" dirty="0" smtClean="0">
                <a:solidFill>
                  <a:schemeClr val="accent2"/>
                </a:solidFill>
              </a:rPr>
              <a:t> regional staff specialist or investment category leads in the recommendation of tactics required to achieve provincial goals, objectives, indicators, and targets.</a:t>
            </a:r>
          </a:p>
          <a:p>
            <a:pPr lvl="1"/>
            <a:r>
              <a:rPr lang="en-CA" sz="1200" u="sng" dirty="0" smtClean="0"/>
              <a:t>Communicating</a:t>
            </a:r>
            <a:r>
              <a:rPr lang="en-CA" sz="1200" dirty="0" smtClean="0"/>
              <a:t> provincial, regional, and District outputs, targets, and tactics ; </a:t>
            </a:r>
            <a:r>
              <a:rPr lang="en-CA" sz="1200" u="sng" dirty="0" smtClean="0"/>
              <a:t>Supporting the Land Based Investment planning process </a:t>
            </a:r>
            <a:r>
              <a:rPr lang="en-CA" sz="1200" dirty="0" smtClean="0"/>
              <a:t>– </a:t>
            </a:r>
            <a:r>
              <a:rPr lang="en-CA" sz="1200" dirty="0" smtClean="0">
                <a:solidFill>
                  <a:schemeClr val="accent2"/>
                </a:solidFill>
              </a:rPr>
              <a:t>provide advice for, and participate, the design of tactics for the respective District </a:t>
            </a:r>
          </a:p>
          <a:p>
            <a:pPr lvl="1"/>
            <a:r>
              <a:rPr lang="en-CA" sz="1200" dirty="0" smtClean="0"/>
              <a:t>First Nations consultation process – review of information sharing done by delivery agents to ensure it is adequate for LBI project to proceed. </a:t>
            </a:r>
          </a:p>
          <a:p>
            <a:r>
              <a:rPr lang="en-CA" sz="1200" b="1" dirty="0" smtClean="0"/>
              <a:t>BCTS/Timber Tenure Licensees/Recipients/Consultants</a:t>
            </a:r>
          </a:p>
          <a:p>
            <a:pPr lvl="1"/>
            <a:r>
              <a:rPr lang="en-CA" sz="1200" u="sng" dirty="0" smtClean="0"/>
              <a:t>Enabled (but not required)</a:t>
            </a:r>
            <a:r>
              <a:rPr lang="en-CA" sz="1200" dirty="0" smtClean="0"/>
              <a:t> to engage in Land Based Investment planning, monitoring and other activities, partnered with the FLNRO or other government agencies.</a:t>
            </a:r>
          </a:p>
          <a:p>
            <a:endParaRPr lang="en-CA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8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0800000" flipV="1">
            <a:off x="381000" y="1828800"/>
            <a:ext cx="8229600" cy="838200"/>
          </a:xfrm>
        </p:spPr>
        <p:txBody>
          <a:bodyPr/>
          <a:lstStyle/>
          <a:p>
            <a:r>
              <a:rPr lang="en-CA" dirty="0" smtClean="0"/>
              <a:t>Timelines for Decisions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525838"/>
          </a:xfrm>
        </p:spPr>
        <p:txBody>
          <a:bodyPr/>
          <a:lstStyle/>
          <a:p>
            <a:r>
              <a:rPr lang="en-CA" b="1" dirty="0" smtClean="0"/>
              <a:t>March 1</a:t>
            </a:r>
            <a:r>
              <a:rPr lang="en-CA" b="1" baseline="30000" dirty="0" smtClean="0"/>
              <a:t>st</a:t>
            </a:r>
            <a:r>
              <a:rPr lang="en-CA" b="1" dirty="0" smtClean="0"/>
              <a:t> </a:t>
            </a:r>
            <a:r>
              <a:rPr lang="en-CA" dirty="0" smtClean="0"/>
              <a:t>upcoming fiscals Annual Operation Plan finalized</a:t>
            </a:r>
          </a:p>
          <a:p>
            <a:r>
              <a:rPr lang="en-CA" b="1" dirty="0" smtClean="0"/>
              <a:t>March 31</a:t>
            </a:r>
            <a:r>
              <a:rPr lang="en-CA" b="1" baseline="30000" dirty="0" smtClean="0"/>
              <a:t>st</a:t>
            </a:r>
            <a:r>
              <a:rPr lang="en-CA" b="1" dirty="0" smtClean="0"/>
              <a:t> </a:t>
            </a:r>
            <a:r>
              <a:rPr lang="en-CA" dirty="0" smtClean="0"/>
              <a:t>release of next fiscals LBIS (dependent on date of release of provincial budget)</a:t>
            </a:r>
          </a:p>
          <a:p>
            <a:r>
              <a:rPr lang="en-CA" b="1" dirty="0" smtClean="0"/>
              <a:t>April 1</a:t>
            </a:r>
            <a:r>
              <a:rPr lang="en-CA" b="1" baseline="30000" dirty="0" smtClean="0"/>
              <a:t>st</a:t>
            </a:r>
            <a:r>
              <a:rPr lang="en-CA" b="1" dirty="0" smtClean="0"/>
              <a:t> </a:t>
            </a:r>
            <a:r>
              <a:rPr lang="en-CA" dirty="0" smtClean="0"/>
              <a:t>launch next fiscals operating plan and begin planning for updating 5-year plan and development of the following fiscals annual operating plan.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6EA6DE-DCE8-4717-AFA1-AC4A349E0EC0}" type="slidenum">
              <a:rPr lang="en-CA" smtClean="0"/>
              <a:pPr>
                <a:defRPr/>
              </a:pPr>
              <a:t>9</a:t>
            </a:fld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Govt PowerPoint Pres 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ovt PowerPoint Pres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2400" b="1" i="0" u="none" strike="noStrike" cap="none" normalizeH="0" baseline="0" smtClean="0">
            <a:ln>
              <a:noFill/>
            </a:ln>
            <a:solidFill>
              <a:srgbClr val="003062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2400" b="1" i="0" u="none" strike="noStrike" cap="none" normalizeH="0" baseline="0" smtClean="0">
            <a:ln>
              <a:noFill/>
            </a:ln>
            <a:solidFill>
              <a:srgbClr val="003062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Govt PowerPoint Pres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vt PowerPoint Pres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vt PowerPoint Pres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vt PowerPoint Pres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vt PowerPoint Pres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ovt PowerPoint Pres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vt PowerPoint Pres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vt PowerPoint Pres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vt PowerPoint Pres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vt PowerPoint Pres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vt PowerPoint Pres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ovt PowerPoint Pres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62769DC34F7740832F5FF604EB9AAF" ma:contentTypeVersion="0" ma:contentTypeDescription="Create a new document." ma:contentTypeScope="" ma:versionID="fcc8ddaa3f6e2e84a27326f03b887808">
  <xsd:schema xmlns:xsd="http://www.w3.org/2001/XMLSchema" xmlns:p="http://schemas.microsoft.com/office/2006/metadata/properties" targetNamespace="http://schemas.microsoft.com/office/2006/metadata/properties" ma:root="true" ma:fieldsID="cb5169357a7bc88f822a3e5bd25b68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.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B65727BF-F87F-44D1-B693-809877B560A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BC14EC2-02C9-4367-B056-2A61C857D6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12F1634-E0F8-48E0-8042-1E173FD04FD6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23877</TotalTime>
  <Words>1537</Words>
  <Application>Microsoft Office PowerPoint</Application>
  <PresentationFormat>On-screen Show (4:3)</PresentationFormat>
  <Paragraphs>366</Paragraphs>
  <Slides>25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Theme1</vt:lpstr>
      <vt:lpstr>Land Based Investment  Planning 2012/13  </vt:lpstr>
      <vt:lpstr>  </vt:lpstr>
      <vt:lpstr>Purpose of the LBI Strategy</vt:lpstr>
      <vt:lpstr>LBIS Goals</vt:lpstr>
      <vt:lpstr>LBIS Investment Categories</vt:lpstr>
      <vt:lpstr>LBIS Investment Categories</vt:lpstr>
      <vt:lpstr> </vt:lpstr>
      <vt:lpstr>Proposed District and Regional roles in planning</vt:lpstr>
      <vt:lpstr>Timelines for Decisions</vt:lpstr>
      <vt:lpstr>Timber Supply Mitigation  </vt:lpstr>
      <vt:lpstr>Provincial Impact</vt:lpstr>
      <vt:lpstr>Silviculture Funding Criteria</vt:lpstr>
      <vt:lpstr>Fertilization Targets</vt:lpstr>
      <vt:lpstr>TSM Investment Areas </vt:lpstr>
      <vt:lpstr>Planning for Interior Regions </vt:lpstr>
      <vt:lpstr>Planning for Interior cont’ </vt:lpstr>
      <vt:lpstr>Draft Fertilization by MU - Interior</vt:lpstr>
      <vt:lpstr>Planning for Coast Area</vt:lpstr>
      <vt:lpstr>Planning for Coast Area</vt:lpstr>
      <vt:lpstr>Coast Area 5 yr plan MU summary</vt:lpstr>
      <vt:lpstr>Planning for Coast Area</vt:lpstr>
      <vt:lpstr>Draft Fertilization by MU - Coast</vt:lpstr>
      <vt:lpstr>Draft 5 Year Plan – Fertilization </vt:lpstr>
      <vt:lpstr>Fertilization Contacts and Roles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Maintenance of forest contribution to global carbon cycles</dc:title>
  <dc:creator>John Innes</dc:creator>
  <cp:lastModifiedBy>Mlocke</cp:lastModifiedBy>
  <cp:revision>1512</cp:revision>
  <dcterms:created xsi:type="dcterms:W3CDTF">2000-02-19T18:53:07Z</dcterms:created>
  <dcterms:modified xsi:type="dcterms:W3CDTF">2012-04-02T02:03:03Z</dcterms:modified>
</cp:coreProperties>
</file>